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687" r:id="rId4"/>
    <p:sldId id="688" r:id="rId5"/>
    <p:sldId id="689" r:id="rId6"/>
    <p:sldId id="690" r:id="rId7"/>
    <p:sldId id="691" r:id="rId8"/>
    <p:sldId id="692" r:id="rId9"/>
    <p:sldId id="711" r:id="rId10"/>
    <p:sldId id="716" r:id="rId11"/>
    <p:sldId id="712" r:id="rId12"/>
    <p:sldId id="699" r:id="rId13"/>
    <p:sldId id="713" r:id="rId14"/>
    <p:sldId id="680" r:id="rId15"/>
    <p:sldId id="681" r:id="rId16"/>
    <p:sldId id="714" r:id="rId17"/>
    <p:sldId id="717" r:id="rId18"/>
    <p:sldId id="700" r:id="rId19"/>
    <p:sldId id="684" r:id="rId20"/>
    <p:sldId id="685" r:id="rId21"/>
    <p:sldId id="703" r:id="rId22"/>
    <p:sldId id="701" r:id="rId23"/>
    <p:sldId id="702" r:id="rId24"/>
    <p:sldId id="686" r:id="rId25"/>
    <p:sldId id="704" r:id="rId26"/>
    <p:sldId id="705" r:id="rId27"/>
    <p:sldId id="706" r:id="rId28"/>
    <p:sldId id="707" r:id="rId29"/>
    <p:sldId id="708" r:id="rId30"/>
    <p:sldId id="693" r:id="rId31"/>
    <p:sldId id="694" r:id="rId3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80" autoAdjust="0"/>
    <p:restoredTop sz="86410" autoAdjust="0"/>
  </p:normalViewPr>
  <p:slideViewPr>
    <p:cSldViewPr>
      <p:cViewPr varScale="1">
        <p:scale>
          <a:sx n="67" d="100"/>
          <a:sy n="67" d="100"/>
        </p:scale>
        <p:origin x="5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11DB3-6D7C-4711-BAFA-AEA6F92CB18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A9D27E44-78C6-4D95-8CE4-6313036546B5}">
      <dgm:prSet phldrT="[Text]"/>
      <dgm:spPr/>
      <dgm:t>
        <a:bodyPr/>
        <a:lstStyle/>
        <a:p>
          <a:r>
            <a:rPr lang="en-AU" dirty="0"/>
            <a:t>/</a:t>
          </a:r>
        </a:p>
        <a:p>
          <a:r>
            <a:rPr lang="en-AU" dirty="0"/>
            <a:t>&lt;data&gt;</a:t>
          </a:r>
        </a:p>
      </dgm:t>
    </dgm:pt>
    <dgm:pt modelId="{0E45AC54-3B48-4BBB-B979-4FC6FDAD0AF7}" type="parTrans" cxnId="{F8EB1381-43B6-42AA-A4CD-0CF65A29B3B5}">
      <dgm:prSet/>
      <dgm:spPr/>
      <dgm:t>
        <a:bodyPr/>
        <a:lstStyle/>
        <a:p>
          <a:endParaRPr lang="en-AU"/>
        </a:p>
      </dgm:t>
    </dgm:pt>
    <dgm:pt modelId="{C263D20D-0085-4488-BDE4-F9567B1AE066}" type="sibTrans" cxnId="{F8EB1381-43B6-42AA-A4CD-0CF65A29B3B5}">
      <dgm:prSet/>
      <dgm:spPr/>
      <dgm:t>
        <a:bodyPr/>
        <a:lstStyle/>
        <a:p>
          <a:endParaRPr lang="en-AU"/>
        </a:p>
      </dgm:t>
    </dgm:pt>
    <dgm:pt modelId="{E9FE0035-A516-46CB-8F59-CE4E1F689B56}">
      <dgm:prSet phldrT="[Text]"/>
      <dgm:spPr/>
      <dgm:t>
        <a:bodyPr/>
        <a:lstStyle/>
        <a:p>
          <a:r>
            <a:rPr lang="en-AU" dirty="0"/>
            <a:t>/b1</a:t>
          </a:r>
        </a:p>
        <a:p>
          <a:r>
            <a:rPr lang="en-AU" dirty="0"/>
            <a:t>&lt;data&gt;</a:t>
          </a:r>
        </a:p>
      </dgm:t>
    </dgm:pt>
    <dgm:pt modelId="{91A88475-EE62-4EB2-8D6F-E5260D578D4E}" type="parTrans" cxnId="{69D816D1-F249-45D7-A352-6EC7F3507831}">
      <dgm:prSet/>
      <dgm:spPr/>
      <dgm:t>
        <a:bodyPr/>
        <a:lstStyle/>
        <a:p>
          <a:endParaRPr lang="en-AU"/>
        </a:p>
      </dgm:t>
    </dgm:pt>
    <dgm:pt modelId="{7867E30D-1D24-4C8F-91D5-57E4B4F3B3E5}" type="sibTrans" cxnId="{69D816D1-F249-45D7-A352-6EC7F3507831}">
      <dgm:prSet/>
      <dgm:spPr/>
      <dgm:t>
        <a:bodyPr/>
        <a:lstStyle/>
        <a:p>
          <a:endParaRPr lang="en-AU"/>
        </a:p>
      </dgm:t>
    </dgm:pt>
    <dgm:pt modelId="{CDA20528-BB1E-4DDE-B097-2C9CA6C71102}">
      <dgm:prSet phldrT="[Text]"/>
      <dgm:spPr/>
      <dgm:t>
        <a:bodyPr/>
        <a:lstStyle/>
        <a:p>
          <a:r>
            <a:rPr lang="en-AU" dirty="0"/>
            <a:t>/b1/c1</a:t>
          </a:r>
        </a:p>
        <a:p>
          <a:r>
            <a:rPr lang="en-AU" dirty="0"/>
            <a:t>&lt;data&gt;</a:t>
          </a:r>
        </a:p>
      </dgm:t>
    </dgm:pt>
    <dgm:pt modelId="{DB25948F-8B34-4FFF-B3A3-0A3AE12095C8}" type="parTrans" cxnId="{55A5E441-9F41-4AEA-ADB3-10A37B78854A}">
      <dgm:prSet/>
      <dgm:spPr/>
      <dgm:t>
        <a:bodyPr/>
        <a:lstStyle/>
        <a:p>
          <a:endParaRPr lang="en-AU"/>
        </a:p>
      </dgm:t>
    </dgm:pt>
    <dgm:pt modelId="{A606255C-3D38-4C57-9D31-3B0FD31A5A84}" type="sibTrans" cxnId="{55A5E441-9F41-4AEA-ADB3-10A37B78854A}">
      <dgm:prSet/>
      <dgm:spPr/>
      <dgm:t>
        <a:bodyPr/>
        <a:lstStyle/>
        <a:p>
          <a:endParaRPr lang="en-AU"/>
        </a:p>
      </dgm:t>
    </dgm:pt>
    <dgm:pt modelId="{5738F2BF-933C-433B-B7B3-EAA5F3A945DD}">
      <dgm:prSet phldrT="[Text]"/>
      <dgm:spPr/>
      <dgm:t>
        <a:bodyPr/>
        <a:lstStyle/>
        <a:p>
          <a:r>
            <a:rPr lang="en-AU" dirty="0"/>
            <a:t>/b1/c2</a:t>
          </a:r>
        </a:p>
        <a:p>
          <a:r>
            <a:rPr lang="en-AU" dirty="0"/>
            <a:t>&lt;data&gt;</a:t>
          </a:r>
        </a:p>
      </dgm:t>
    </dgm:pt>
    <dgm:pt modelId="{1A61D491-9C96-4453-8FF2-2EFA77BFF1A1}" type="parTrans" cxnId="{0BB363B8-0B71-424C-8F59-94D3D1ACBD6D}">
      <dgm:prSet/>
      <dgm:spPr/>
      <dgm:t>
        <a:bodyPr/>
        <a:lstStyle/>
        <a:p>
          <a:endParaRPr lang="en-AU"/>
        </a:p>
      </dgm:t>
    </dgm:pt>
    <dgm:pt modelId="{7142B8B5-55FB-468F-86AC-74B8BB0C41A9}" type="sibTrans" cxnId="{0BB363B8-0B71-424C-8F59-94D3D1ACBD6D}">
      <dgm:prSet/>
      <dgm:spPr/>
      <dgm:t>
        <a:bodyPr/>
        <a:lstStyle/>
        <a:p>
          <a:endParaRPr lang="en-AU"/>
        </a:p>
      </dgm:t>
    </dgm:pt>
    <dgm:pt modelId="{8DC78253-0571-4844-959E-E141CBB9B240}">
      <dgm:prSet phldrT="[Text]"/>
      <dgm:spPr/>
      <dgm:t>
        <a:bodyPr/>
        <a:lstStyle/>
        <a:p>
          <a:r>
            <a:rPr lang="en-AU" dirty="0"/>
            <a:t>/b2</a:t>
          </a:r>
        </a:p>
        <a:p>
          <a:r>
            <a:rPr lang="en-AU" dirty="0"/>
            <a:t>&lt;data&gt;</a:t>
          </a:r>
        </a:p>
      </dgm:t>
    </dgm:pt>
    <dgm:pt modelId="{C54D9EE1-6B3B-4427-A21F-198A178E7911}" type="parTrans" cxnId="{E8620899-730F-450E-99E1-502F85F380F5}">
      <dgm:prSet/>
      <dgm:spPr/>
      <dgm:t>
        <a:bodyPr/>
        <a:lstStyle/>
        <a:p>
          <a:endParaRPr lang="en-AU"/>
        </a:p>
      </dgm:t>
    </dgm:pt>
    <dgm:pt modelId="{2B0B46B0-7300-4238-BE15-316C4F277ED5}" type="sibTrans" cxnId="{E8620899-730F-450E-99E1-502F85F380F5}">
      <dgm:prSet/>
      <dgm:spPr/>
      <dgm:t>
        <a:bodyPr/>
        <a:lstStyle/>
        <a:p>
          <a:endParaRPr lang="en-AU"/>
        </a:p>
      </dgm:t>
    </dgm:pt>
    <dgm:pt modelId="{51F01403-FB24-4F18-A9CB-554F153CA3D2}">
      <dgm:prSet phldrT="[Text]"/>
      <dgm:spPr/>
      <dgm:t>
        <a:bodyPr/>
        <a:lstStyle/>
        <a:p>
          <a:r>
            <a:rPr lang="en-AU" dirty="0"/>
            <a:t>/b2/c1</a:t>
          </a:r>
        </a:p>
        <a:p>
          <a:r>
            <a:rPr lang="en-AU" dirty="0"/>
            <a:t>&lt;data&gt;</a:t>
          </a:r>
        </a:p>
      </dgm:t>
    </dgm:pt>
    <dgm:pt modelId="{34500966-6E07-4B3C-98E3-1B7A9A98BB37}" type="parTrans" cxnId="{400A2707-1AA3-4603-952B-9D7C67C0EF86}">
      <dgm:prSet/>
      <dgm:spPr/>
      <dgm:t>
        <a:bodyPr/>
        <a:lstStyle/>
        <a:p>
          <a:endParaRPr lang="en-AU"/>
        </a:p>
      </dgm:t>
    </dgm:pt>
    <dgm:pt modelId="{ED707C92-0378-4EB6-9946-6408A96C967D}" type="sibTrans" cxnId="{400A2707-1AA3-4603-952B-9D7C67C0EF86}">
      <dgm:prSet/>
      <dgm:spPr/>
      <dgm:t>
        <a:bodyPr/>
        <a:lstStyle/>
        <a:p>
          <a:endParaRPr lang="en-AU"/>
        </a:p>
      </dgm:t>
    </dgm:pt>
    <dgm:pt modelId="{6DFC54B6-B151-485C-8FCB-A3E1D84E76C1}" type="pres">
      <dgm:prSet presAssocID="{CC111DB3-6D7C-4711-BAFA-AEA6F92CB18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0314D6-8A32-4421-B24E-D318125A775B}" type="pres">
      <dgm:prSet presAssocID="{A9D27E44-78C6-4D95-8CE4-6313036546B5}" presName="hierRoot1" presStyleCnt="0"/>
      <dgm:spPr/>
    </dgm:pt>
    <dgm:pt modelId="{82D29B31-3B0E-4780-A4AF-04F92C3361BC}" type="pres">
      <dgm:prSet presAssocID="{A9D27E44-78C6-4D95-8CE4-6313036546B5}" presName="composite" presStyleCnt="0"/>
      <dgm:spPr/>
    </dgm:pt>
    <dgm:pt modelId="{97438C07-628C-48FE-97EA-5328D145DAFA}" type="pres">
      <dgm:prSet presAssocID="{A9D27E44-78C6-4D95-8CE4-6313036546B5}" presName="background" presStyleLbl="node0" presStyleIdx="0" presStyleCnt="1"/>
      <dgm:spPr/>
    </dgm:pt>
    <dgm:pt modelId="{1826895D-5405-4413-A49E-32F0633B94B5}" type="pres">
      <dgm:prSet presAssocID="{A9D27E44-78C6-4D95-8CE4-6313036546B5}" presName="text" presStyleLbl="fgAcc0" presStyleIdx="0" presStyleCnt="1">
        <dgm:presLayoutVars>
          <dgm:chPref val="3"/>
        </dgm:presLayoutVars>
      </dgm:prSet>
      <dgm:spPr/>
    </dgm:pt>
    <dgm:pt modelId="{AE51BE3C-EC2D-4CA1-A0BE-835CC2AB0DF9}" type="pres">
      <dgm:prSet presAssocID="{A9D27E44-78C6-4D95-8CE4-6313036546B5}" presName="hierChild2" presStyleCnt="0"/>
      <dgm:spPr/>
    </dgm:pt>
    <dgm:pt modelId="{A005A637-2CD0-4FB5-BA12-22F1898EC323}" type="pres">
      <dgm:prSet presAssocID="{91A88475-EE62-4EB2-8D6F-E5260D578D4E}" presName="Name10" presStyleLbl="parChTrans1D2" presStyleIdx="0" presStyleCnt="2"/>
      <dgm:spPr/>
    </dgm:pt>
    <dgm:pt modelId="{CF0CF336-DB49-4488-B9E6-955148ADC522}" type="pres">
      <dgm:prSet presAssocID="{E9FE0035-A516-46CB-8F59-CE4E1F689B56}" presName="hierRoot2" presStyleCnt="0"/>
      <dgm:spPr/>
    </dgm:pt>
    <dgm:pt modelId="{381AFAFE-1218-4E0F-82E3-3DB39D58220E}" type="pres">
      <dgm:prSet presAssocID="{E9FE0035-A516-46CB-8F59-CE4E1F689B56}" presName="composite2" presStyleCnt="0"/>
      <dgm:spPr/>
    </dgm:pt>
    <dgm:pt modelId="{250FCCE2-3102-4343-8542-50A773DD5549}" type="pres">
      <dgm:prSet presAssocID="{E9FE0035-A516-46CB-8F59-CE4E1F689B56}" presName="background2" presStyleLbl="node2" presStyleIdx="0" presStyleCnt="2"/>
      <dgm:spPr/>
    </dgm:pt>
    <dgm:pt modelId="{67A85F45-26C0-4BD3-AA48-A7F4822B690C}" type="pres">
      <dgm:prSet presAssocID="{E9FE0035-A516-46CB-8F59-CE4E1F689B56}" presName="text2" presStyleLbl="fgAcc2" presStyleIdx="0" presStyleCnt="2">
        <dgm:presLayoutVars>
          <dgm:chPref val="3"/>
        </dgm:presLayoutVars>
      </dgm:prSet>
      <dgm:spPr/>
    </dgm:pt>
    <dgm:pt modelId="{65AC6F7B-7615-4FA3-AAE4-5AFCA01A4DE5}" type="pres">
      <dgm:prSet presAssocID="{E9FE0035-A516-46CB-8F59-CE4E1F689B56}" presName="hierChild3" presStyleCnt="0"/>
      <dgm:spPr/>
    </dgm:pt>
    <dgm:pt modelId="{1D8754D9-8B11-4A1D-A8C1-9D279985649F}" type="pres">
      <dgm:prSet presAssocID="{DB25948F-8B34-4FFF-B3A3-0A3AE12095C8}" presName="Name17" presStyleLbl="parChTrans1D3" presStyleIdx="0" presStyleCnt="3"/>
      <dgm:spPr/>
    </dgm:pt>
    <dgm:pt modelId="{DE643814-B9F8-404D-A361-2859EA8B440E}" type="pres">
      <dgm:prSet presAssocID="{CDA20528-BB1E-4DDE-B097-2C9CA6C71102}" presName="hierRoot3" presStyleCnt="0"/>
      <dgm:spPr/>
    </dgm:pt>
    <dgm:pt modelId="{08A813FC-F436-40C8-A66A-9C442EB0F0E5}" type="pres">
      <dgm:prSet presAssocID="{CDA20528-BB1E-4DDE-B097-2C9CA6C71102}" presName="composite3" presStyleCnt="0"/>
      <dgm:spPr/>
    </dgm:pt>
    <dgm:pt modelId="{3AAE8EB3-378C-4E3D-906A-EFD0D50AFE69}" type="pres">
      <dgm:prSet presAssocID="{CDA20528-BB1E-4DDE-B097-2C9CA6C71102}" presName="background3" presStyleLbl="node3" presStyleIdx="0" presStyleCnt="3"/>
      <dgm:spPr/>
    </dgm:pt>
    <dgm:pt modelId="{A9FE1E77-9642-423D-8E43-45B8A4C00E94}" type="pres">
      <dgm:prSet presAssocID="{CDA20528-BB1E-4DDE-B097-2C9CA6C71102}" presName="text3" presStyleLbl="fgAcc3" presStyleIdx="0" presStyleCnt="3">
        <dgm:presLayoutVars>
          <dgm:chPref val="3"/>
        </dgm:presLayoutVars>
      </dgm:prSet>
      <dgm:spPr/>
    </dgm:pt>
    <dgm:pt modelId="{ADB8EC8B-43E9-4F67-8531-7917D49AFFBD}" type="pres">
      <dgm:prSet presAssocID="{CDA20528-BB1E-4DDE-B097-2C9CA6C71102}" presName="hierChild4" presStyleCnt="0"/>
      <dgm:spPr/>
    </dgm:pt>
    <dgm:pt modelId="{3F7291E4-BA50-45FF-977B-11B765B838EE}" type="pres">
      <dgm:prSet presAssocID="{1A61D491-9C96-4453-8FF2-2EFA77BFF1A1}" presName="Name17" presStyleLbl="parChTrans1D3" presStyleIdx="1" presStyleCnt="3"/>
      <dgm:spPr/>
    </dgm:pt>
    <dgm:pt modelId="{F905F2DB-F03E-4F5B-8893-71319E5FC67B}" type="pres">
      <dgm:prSet presAssocID="{5738F2BF-933C-433B-B7B3-EAA5F3A945DD}" presName="hierRoot3" presStyleCnt="0"/>
      <dgm:spPr/>
    </dgm:pt>
    <dgm:pt modelId="{9CCD3150-62B9-49F5-A3DF-CB0358FE2C8F}" type="pres">
      <dgm:prSet presAssocID="{5738F2BF-933C-433B-B7B3-EAA5F3A945DD}" presName="composite3" presStyleCnt="0"/>
      <dgm:spPr/>
    </dgm:pt>
    <dgm:pt modelId="{057F9352-AE83-4185-910E-362646CFAE5D}" type="pres">
      <dgm:prSet presAssocID="{5738F2BF-933C-433B-B7B3-EAA5F3A945DD}" presName="background3" presStyleLbl="node3" presStyleIdx="1" presStyleCnt="3"/>
      <dgm:spPr/>
    </dgm:pt>
    <dgm:pt modelId="{FA9A2182-ED4D-408C-86C8-D5B0DEBE45F2}" type="pres">
      <dgm:prSet presAssocID="{5738F2BF-933C-433B-B7B3-EAA5F3A945DD}" presName="text3" presStyleLbl="fgAcc3" presStyleIdx="1" presStyleCnt="3">
        <dgm:presLayoutVars>
          <dgm:chPref val="3"/>
        </dgm:presLayoutVars>
      </dgm:prSet>
      <dgm:spPr/>
    </dgm:pt>
    <dgm:pt modelId="{550ADA23-00B8-45A5-935E-043D0D306257}" type="pres">
      <dgm:prSet presAssocID="{5738F2BF-933C-433B-B7B3-EAA5F3A945DD}" presName="hierChild4" presStyleCnt="0"/>
      <dgm:spPr/>
    </dgm:pt>
    <dgm:pt modelId="{98B54851-2649-491D-A713-638C1F9142B5}" type="pres">
      <dgm:prSet presAssocID="{C54D9EE1-6B3B-4427-A21F-198A178E7911}" presName="Name10" presStyleLbl="parChTrans1D2" presStyleIdx="1" presStyleCnt="2"/>
      <dgm:spPr/>
    </dgm:pt>
    <dgm:pt modelId="{1FD9C02A-A905-4503-B4D4-9DB171B7D1F7}" type="pres">
      <dgm:prSet presAssocID="{8DC78253-0571-4844-959E-E141CBB9B240}" presName="hierRoot2" presStyleCnt="0"/>
      <dgm:spPr/>
    </dgm:pt>
    <dgm:pt modelId="{01E65765-9B97-465C-87BC-A4D6CBCE5510}" type="pres">
      <dgm:prSet presAssocID="{8DC78253-0571-4844-959E-E141CBB9B240}" presName="composite2" presStyleCnt="0"/>
      <dgm:spPr/>
    </dgm:pt>
    <dgm:pt modelId="{28DEAE12-953B-4EE5-8EE7-B26C4E1371B2}" type="pres">
      <dgm:prSet presAssocID="{8DC78253-0571-4844-959E-E141CBB9B240}" presName="background2" presStyleLbl="node2" presStyleIdx="1" presStyleCnt="2"/>
      <dgm:spPr/>
    </dgm:pt>
    <dgm:pt modelId="{30B78101-67E3-43D0-82E9-631F68D65A8E}" type="pres">
      <dgm:prSet presAssocID="{8DC78253-0571-4844-959E-E141CBB9B240}" presName="text2" presStyleLbl="fgAcc2" presStyleIdx="1" presStyleCnt="2">
        <dgm:presLayoutVars>
          <dgm:chPref val="3"/>
        </dgm:presLayoutVars>
      </dgm:prSet>
      <dgm:spPr/>
    </dgm:pt>
    <dgm:pt modelId="{D1258786-A930-4415-8FDB-0679CB1582D4}" type="pres">
      <dgm:prSet presAssocID="{8DC78253-0571-4844-959E-E141CBB9B240}" presName="hierChild3" presStyleCnt="0"/>
      <dgm:spPr/>
    </dgm:pt>
    <dgm:pt modelId="{2531F3E5-2B0A-4814-8857-126CF8B96980}" type="pres">
      <dgm:prSet presAssocID="{34500966-6E07-4B3C-98E3-1B7A9A98BB37}" presName="Name17" presStyleLbl="parChTrans1D3" presStyleIdx="2" presStyleCnt="3"/>
      <dgm:spPr/>
    </dgm:pt>
    <dgm:pt modelId="{F07F7A87-9132-4FFD-A6E0-D53A7F6FA1CF}" type="pres">
      <dgm:prSet presAssocID="{51F01403-FB24-4F18-A9CB-554F153CA3D2}" presName="hierRoot3" presStyleCnt="0"/>
      <dgm:spPr/>
    </dgm:pt>
    <dgm:pt modelId="{B4CCAABA-50F8-4947-BFD1-2A1FA3CBBB90}" type="pres">
      <dgm:prSet presAssocID="{51F01403-FB24-4F18-A9CB-554F153CA3D2}" presName="composite3" presStyleCnt="0"/>
      <dgm:spPr/>
    </dgm:pt>
    <dgm:pt modelId="{9A39EF61-365A-420E-BED3-5C4A5C07C5A0}" type="pres">
      <dgm:prSet presAssocID="{51F01403-FB24-4F18-A9CB-554F153CA3D2}" presName="background3" presStyleLbl="node3" presStyleIdx="2" presStyleCnt="3"/>
      <dgm:spPr/>
    </dgm:pt>
    <dgm:pt modelId="{79FADB80-5979-4A76-8A08-F98F1F8C759B}" type="pres">
      <dgm:prSet presAssocID="{51F01403-FB24-4F18-A9CB-554F153CA3D2}" presName="text3" presStyleLbl="fgAcc3" presStyleIdx="2" presStyleCnt="3">
        <dgm:presLayoutVars>
          <dgm:chPref val="3"/>
        </dgm:presLayoutVars>
      </dgm:prSet>
      <dgm:spPr/>
    </dgm:pt>
    <dgm:pt modelId="{EA5793AB-C85A-423A-8F25-5FE240D3C9C0}" type="pres">
      <dgm:prSet presAssocID="{51F01403-FB24-4F18-A9CB-554F153CA3D2}" presName="hierChild4" presStyleCnt="0"/>
      <dgm:spPr/>
    </dgm:pt>
  </dgm:ptLst>
  <dgm:cxnLst>
    <dgm:cxn modelId="{400A2707-1AA3-4603-952B-9D7C67C0EF86}" srcId="{8DC78253-0571-4844-959E-E141CBB9B240}" destId="{51F01403-FB24-4F18-A9CB-554F153CA3D2}" srcOrd="0" destOrd="0" parTransId="{34500966-6E07-4B3C-98E3-1B7A9A98BB37}" sibTransId="{ED707C92-0378-4EB6-9946-6408A96C967D}"/>
    <dgm:cxn modelId="{72A4002F-83E9-429A-BCCB-FF8AA9981856}" type="presOf" srcId="{34500966-6E07-4B3C-98E3-1B7A9A98BB37}" destId="{2531F3E5-2B0A-4814-8857-126CF8B96980}" srcOrd="0" destOrd="0" presId="urn:microsoft.com/office/officeart/2005/8/layout/hierarchy1"/>
    <dgm:cxn modelId="{76DF002F-FF9B-4FE7-90FB-4ABD639967C4}" type="presOf" srcId="{A9D27E44-78C6-4D95-8CE4-6313036546B5}" destId="{1826895D-5405-4413-A49E-32F0633B94B5}" srcOrd="0" destOrd="0" presId="urn:microsoft.com/office/officeart/2005/8/layout/hierarchy1"/>
    <dgm:cxn modelId="{233A5439-F98D-4634-9B3A-74DC72722776}" type="presOf" srcId="{E9FE0035-A516-46CB-8F59-CE4E1F689B56}" destId="{67A85F45-26C0-4BD3-AA48-A7F4822B690C}" srcOrd="0" destOrd="0" presId="urn:microsoft.com/office/officeart/2005/8/layout/hierarchy1"/>
    <dgm:cxn modelId="{55A5E441-9F41-4AEA-ADB3-10A37B78854A}" srcId="{E9FE0035-A516-46CB-8F59-CE4E1F689B56}" destId="{CDA20528-BB1E-4DDE-B097-2C9CA6C71102}" srcOrd="0" destOrd="0" parTransId="{DB25948F-8B34-4FFF-B3A3-0A3AE12095C8}" sibTransId="{A606255C-3D38-4C57-9D31-3B0FD31A5A84}"/>
    <dgm:cxn modelId="{3036DE46-6EE2-46A8-A66B-932FA9D34255}" type="presOf" srcId="{5738F2BF-933C-433B-B7B3-EAA5F3A945DD}" destId="{FA9A2182-ED4D-408C-86C8-D5B0DEBE45F2}" srcOrd="0" destOrd="0" presId="urn:microsoft.com/office/officeart/2005/8/layout/hierarchy1"/>
    <dgm:cxn modelId="{8F467054-9538-42A0-95E4-DEBB27AE79C0}" type="presOf" srcId="{DB25948F-8B34-4FFF-B3A3-0A3AE12095C8}" destId="{1D8754D9-8B11-4A1D-A8C1-9D279985649F}" srcOrd="0" destOrd="0" presId="urn:microsoft.com/office/officeart/2005/8/layout/hierarchy1"/>
    <dgm:cxn modelId="{1D930A5A-CAF1-48CD-9F53-2F0F94057A7B}" type="presOf" srcId="{51F01403-FB24-4F18-A9CB-554F153CA3D2}" destId="{79FADB80-5979-4A76-8A08-F98F1F8C759B}" srcOrd="0" destOrd="0" presId="urn:microsoft.com/office/officeart/2005/8/layout/hierarchy1"/>
    <dgm:cxn modelId="{C3AF567C-7E48-4C97-9CEA-56E5C81149F8}" type="presOf" srcId="{8DC78253-0571-4844-959E-E141CBB9B240}" destId="{30B78101-67E3-43D0-82E9-631F68D65A8E}" srcOrd="0" destOrd="0" presId="urn:microsoft.com/office/officeart/2005/8/layout/hierarchy1"/>
    <dgm:cxn modelId="{F8EB1381-43B6-42AA-A4CD-0CF65A29B3B5}" srcId="{CC111DB3-6D7C-4711-BAFA-AEA6F92CB18E}" destId="{A9D27E44-78C6-4D95-8CE4-6313036546B5}" srcOrd="0" destOrd="0" parTransId="{0E45AC54-3B48-4BBB-B979-4FC6FDAD0AF7}" sibTransId="{C263D20D-0085-4488-BDE4-F9567B1AE066}"/>
    <dgm:cxn modelId="{E8620899-730F-450E-99E1-502F85F380F5}" srcId="{A9D27E44-78C6-4D95-8CE4-6313036546B5}" destId="{8DC78253-0571-4844-959E-E141CBB9B240}" srcOrd="1" destOrd="0" parTransId="{C54D9EE1-6B3B-4427-A21F-198A178E7911}" sibTransId="{2B0B46B0-7300-4238-BE15-316C4F277ED5}"/>
    <dgm:cxn modelId="{8786C09C-50EA-4179-932E-8D089B4AD584}" type="presOf" srcId="{C54D9EE1-6B3B-4427-A21F-198A178E7911}" destId="{98B54851-2649-491D-A713-638C1F9142B5}" srcOrd="0" destOrd="0" presId="urn:microsoft.com/office/officeart/2005/8/layout/hierarchy1"/>
    <dgm:cxn modelId="{0BB363B8-0B71-424C-8F59-94D3D1ACBD6D}" srcId="{E9FE0035-A516-46CB-8F59-CE4E1F689B56}" destId="{5738F2BF-933C-433B-B7B3-EAA5F3A945DD}" srcOrd="1" destOrd="0" parTransId="{1A61D491-9C96-4453-8FF2-2EFA77BFF1A1}" sibTransId="{7142B8B5-55FB-468F-86AC-74B8BB0C41A9}"/>
    <dgm:cxn modelId="{1E4634BE-A33C-4D92-8D47-E65BDB65D335}" type="presOf" srcId="{91A88475-EE62-4EB2-8D6F-E5260D578D4E}" destId="{A005A637-2CD0-4FB5-BA12-22F1898EC323}" srcOrd="0" destOrd="0" presId="urn:microsoft.com/office/officeart/2005/8/layout/hierarchy1"/>
    <dgm:cxn modelId="{DE5FA7C3-F2E2-445A-B805-37415CD9C2B9}" type="presOf" srcId="{1A61D491-9C96-4453-8FF2-2EFA77BFF1A1}" destId="{3F7291E4-BA50-45FF-977B-11B765B838EE}" srcOrd="0" destOrd="0" presId="urn:microsoft.com/office/officeart/2005/8/layout/hierarchy1"/>
    <dgm:cxn modelId="{69D816D1-F249-45D7-A352-6EC7F3507831}" srcId="{A9D27E44-78C6-4D95-8CE4-6313036546B5}" destId="{E9FE0035-A516-46CB-8F59-CE4E1F689B56}" srcOrd="0" destOrd="0" parTransId="{91A88475-EE62-4EB2-8D6F-E5260D578D4E}" sibTransId="{7867E30D-1D24-4C8F-91D5-57E4B4F3B3E5}"/>
    <dgm:cxn modelId="{94652DE0-8256-4D7F-B86D-126B3C22B8A4}" type="presOf" srcId="{CDA20528-BB1E-4DDE-B097-2C9CA6C71102}" destId="{A9FE1E77-9642-423D-8E43-45B8A4C00E94}" srcOrd="0" destOrd="0" presId="urn:microsoft.com/office/officeart/2005/8/layout/hierarchy1"/>
    <dgm:cxn modelId="{764D77F1-3B65-4139-8C28-43AD34E8A381}" type="presOf" srcId="{CC111DB3-6D7C-4711-BAFA-AEA6F92CB18E}" destId="{6DFC54B6-B151-485C-8FCB-A3E1D84E76C1}" srcOrd="0" destOrd="0" presId="urn:microsoft.com/office/officeart/2005/8/layout/hierarchy1"/>
    <dgm:cxn modelId="{24FA86D4-C0B5-4991-89CD-C3A2A948C618}" type="presParOf" srcId="{6DFC54B6-B151-485C-8FCB-A3E1D84E76C1}" destId="{F50314D6-8A32-4421-B24E-D318125A775B}" srcOrd="0" destOrd="0" presId="urn:microsoft.com/office/officeart/2005/8/layout/hierarchy1"/>
    <dgm:cxn modelId="{2AA41296-A959-4D07-AEF0-0E0653C88F6E}" type="presParOf" srcId="{F50314D6-8A32-4421-B24E-D318125A775B}" destId="{82D29B31-3B0E-4780-A4AF-04F92C3361BC}" srcOrd="0" destOrd="0" presId="urn:microsoft.com/office/officeart/2005/8/layout/hierarchy1"/>
    <dgm:cxn modelId="{CDDEDD77-D872-4475-95D9-D14CC2E1DBC6}" type="presParOf" srcId="{82D29B31-3B0E-4780-A4AF-04F92C3361BC}" destId="{97438C07-628C-48FE-97EA-5328D145DAFA}" srcOrd="0" destOrd="0" presId="urn:microsoft.com/office/officeart/2005/8/layout/hierarchy1"/>
    <dgm:cxn modelId="{13641772-B6FD-4221-9B07-F5A17E1FF07C}" type="presParOf" srcId="{82D29B31-3B0E-4780-A4AF-04F92C3361BC}" destId="{1826895D-5405-4413-A49E-32F0633B94B5}" srcOrd="1" destOrd="0" presId="urn:microsoft.com/office/officeart/2005/8/layout/hierarchy1"/>
    <dgm:cxn modelId="{63EEA52F-E2EC-4D30-91C9-81F0D5B20639}" type="presParOf" srcId="{F50314D6-8A32-4421-B24E-D318125A775B}" destId="{AE51BE3C-EC2D-4CA1-A0BE-835CC2AB0DF9}" srcOrd="1" destOrd="0" presId="urn:microsoft.com/office/officeart/2005/8/layout/hierarchy1"/>
    <dgm:cxn modelId="{6D343900-9ECC-4204-957A-781AE5E21BFA}" type="presParOf" srcId="{AE51BE3C-EC2D-4CA1-A0BE-835CC2AB0DF9}" destId="{A005A637-2CD0-4FB5-BA12-22F1898EC323}" srcOrd="0" destOrd="0" presId="urn:microsoft.com/office/officeart/2005/8/layout/hierarchy1"/>
    <dgm:cxn modelId="{01342040-BDA6-4B7B-BB84-2BF48098AA41}" type="presParOf" srcId="{AE51BE3C-EC2D-4CA1-A0BE-835CC2AB0DF9}" destId="{CF0CF336-DB49-4488-B9E6-955148ADC522}" srcOrd="1" destOrd="0" presId="urn:microsoft.com/office/officeart/2005/8/layout/hierarchy1"/>
    <dgm:cxn modelId="{D8C87C92-7448-4DFE-83A4-AC1A1A7FB27E}" type="presParOf" srcId="{CF0CF336-DB49-4488-B9E6-955148ADC522}" destId="{381AFAFE-1218-4E0F-82E3-3DB39D58220E}" srcOrd="0" destOrd="0" presId="urn:microsoft.com/office/officeart/2005/8/layout/hierarchy1"/>
    <dgm:cxn modelId="{73608111-0B80-4306-9B5D-472689CF7028}" type="presParOf" srcId="{381AFAFE-1218-4E0F-82E3-3DB39D58220E}" destId="{250FCCE2-3102-4343-8542-50A773DD5549}" srcOrd="0" destOrd="0" presId="urn:microsoft.com/office/officeart/2005/8/layout/hierarchy1"/>
    <dgm:cxn modelId="{7D3577C8-B550-4005-BAE4-7E75D2291A3E}" type="presParOf" srcId="{381AFAFE-1218-4E0F-82E3-3DB39D58220E}" destId="{67A85F45-26C0-4BD3-AA48-A7F4822B690C}" srcOrd="1" destOrd="0" presId="urn:microsoft.com/office/officeart/2005/8/layout/hierarchy1"/>
    <dgm:cxn modelId="{1404F65A-A382-4C3B-92F1-3EF979B704F8}" type="presParOf" srcId="{CF0CF336-DB49-4488-B9E6-955148ADC522}" destId="{65AC6F7B-7615-4FA3-AAE4-5AFCA01A4DE5}" srcOrd="1" destOrd="0" presId="urn:microsoft.com/office/officeart/2005/8/layout/hierarchy1"/>
    <dgm:cxn modelId="{92CD68C6-C9AC-4B3C-BAC0-D0A2CA4BFA05}" type="presParOf" srcId="{65AC6F7B-7615-4FA3-AAE4-5AFCA01A4DE5}" destId="{1D8754D9-8B11-4A1D-A8C1-9D279985649F}" srcOrd="0" destOrd="0" presId="urn:microsoft.com/office/officeart/2005/8/layout/hierarchy1"/>
    <dgm:cxn modelId="{7E35D09A-EE70-4764-A170-DC3AC51BBE7A}" type="presParOf" srcId="{65AC6F7B-7615-4FA3-AAE4-5AFCA01A4DE5}" destId="{DE643814-B9F8-404D-A361-2859EA8B440E}" srcOrd="1" destOrd="0" presId="urn:microsoft.com/office/officeart/2005/8/layout/hierarchy1"/>
    <dgm:cxn modelId="{1D907CB0-9D81-4F69-A373-F0D08DA57211}" type="presParOf" srcId="{DE643814-B9F8-404D-A361-2859EA8B440E}" destId="{08A813FC-F436-40C8-A66A-9C442EB0F0E5}" srcOrd="0" destOrd="0" presId="urn:microsoft.com/office/officeart/2005/8/layout/hierarchy1"/>
    <dgm:cxn modelId="{833D585C-378D-431E-89EB-E8687FE0CA30}" type="presParOf" srcId="{08A813FC-F436-40C8-A66A-9C442EB0F0E5}" destId="{3AAE8EB3-378C-4E3D-906A-EFD0D50AFE69}" srcOrd="0" destOrd="0" presId="urn:microsoft.com/office/officeart/2005/8/layout/hierarchy1"/>
    <dgm:cxn modelId="{BC168C63-0FEB-470A-AFB1-6C4EBD78A95A}" type="presParOf" srcId="{08A813FC-F436-40C8-A66A-9C442EB0F0E5}" destId="{A9FE1E77-9642-423D-8E43-45B8A4C00E94}" srcOrd="1" destOrd="0" presId="urn:microsoft.com/office/officeart/2005/8/layout/hierarchy1"/>
    <dgm:cxn modelId="{C2365FE9-EE43-4C23-A412-72034BC93522}" type="presParOf" srcId="{DE643814-B9F8-404D-A361-2859EA8B440E}" destId="{ADB8EC8B-43E9-4F67-8531-7917D49AFFBD}" srcOrd="1" destOrd="0" presId="urn:microsoft.com/office/officeart/2005/8/layout/hierarchy1"/>
    <dgm:cxn modelId="{28A0DBAA-9275-4115-9FAA-549B512821B0}" type="presParOf" srcId="{65AC6F7B-7615-4FA3-AAE4-5AFCA01A4DE5}" destId="{3F7291E4-BA50-45FF-977B-11B765B838EE}" srcOrd="2" destOrd="0" presId="urn:microsoft.com/office/officeart/2005/8/layout/hierarchy1"/>
    <dgm:cxn modelId="{A8A17A0C-D859-4B16-8F86-A4A6C875F92D}" type="presParOf" srcId="{65AC6F7B-7615-4FA3-AAE4-5AFCA01A4DE5}" destId="{F905F2DB-F03E-4F5B-8893-71319E5FC67B}" srcOrd="3" destOrd="0" presId="urn:microsoft.com/office/officeart/2005/8/layout/hierarchy1"/>
    <dgm:cxn modelId="{82DDAF83-419D-4C74-84EB-E15EA01BA455}" type="presParOf" srcId="{F905F2DB-F03E-4F5B-8893-71319E5FC67B}" destId="{9CCD3150-62B9-49F5-A3DF-CB0358FE2C8F}" srcOrd="0" destOrd="0" presId="urn:microsoft.com/office/officeart/2005/8/layout/hierarchy1"/>
    <dgm:cxn modelId="{88306601-1B56-47C1-B73F-1C171E74E2DC}" type="presParOf" srcId="{9CCD3150-62B9-49F5-A3DF-CB0358FE2C8F}" destId="{057F9352-AE83-4185-910E-362646CFAE5D}" srcOrd="0" destOrd="0" presId="urn:microsoft.com/office/officeart/2005/8/layout/hierarchy1"/>
    <dgm:cxn modelId="{47097259-D052-4D68-9937-6B6414FBD976}" type="presParOf" srcId="{9CCD3150-62B9-49F5-A3DF-CB0358FE2C8F}" destId="{FA9A2182-ED4D-408C-86C8-D5B0DEBE45F2}" srcOrd="1" destOrd="0" presId="urn:microsoft.com/office/officeart/2005/8/layout/hierarchy1"/>
    <dgm:cxn modelId="{33CFC319-C85E-4B3F-BD5B-56A85428C405}" type="presParOf" srcId="{F905F2DB-F03E-4F5B-8893-71319E5FC67B}" destId="{550ADA23-00B8-45A5-935E-043D0D306257}" srcOrd="1" destOrd="0" presId="urn:microsoft.com/office/officeart/2005/8/layout/hierarchy1"/>
    <dgm:cxn modelId="{8A494C90-4B81-45D4-A3E3-FEC61165DBD2}" type="presParOf" srcId="{AE51BE3C-EC2D-4CA1-A0BE-835CC2AB0DF9}" destId="{98B54851-2649-491D-A713-638C1F9142B5}" srcOrd="2" destOrd="0" presId="urn:microsoft.com/office/officeart/2005/8/layout/hierarchy1"/>
    <dgm:cxn modelId="{DBCC9DB1-EF26-49AB-A370-8479B7C94AFE}" type="presParOf" srcId="{AE51BE3C-EC2D-4CA1-A0BE-835CC2AB0DF9}" destId="{1FD9C02A-A905-4503-B4D4-9DB171B7D1F7}" srcOrd="3" destOrd="0" presId="urn:microsoft.com/office/officeart/2005/8/layout/hierarchy1"/>
    <dgm:cxn modelId="{D6496332-AF5E-4373-91B5-77144123E50D}" type="presParOf" srcId="{1FD9C02A-A905-4503-B4D4-9DB171B7D1F7}" destId="{01E65765-9B97-465C-87BC-A4D6CBCE5510}" srcOrd="0" destOrd="0" presId="urn:microsoft.com/office/officeart/2005/8/layout/hierarchy1"/>
    <dgm:cxn modelId="{F730ED29-4DAA-4E91-B28A-6A6E7ED88290}" type="presParOf" srcId="{01E65765-9B97-465C-87BC-A4D6CBCE5510}" destId="{28DEAE12-953B-4EE5-8EE7-B26C4E1371B2}" srcOrd="0" destOrd="0" presId="urn:microsoft.com/office/officeart/2005/8/layout/hierarchy1"/>
    <dgm:cxn modelId="{05877070-E86D-438F-8166-01B128C6D336}" type="presParOf" srcId="{01E65765-9B97-465C-87BC-A4D6CBCE5510}" destId="{30B78101-67E3-43D0-82E9-631F68D65A8E}" srcOrd="1" destOrd="0" presId="urn:microsoft.com/office/officeart/2005/8/layout/hierarchy1"/>
    <dgm:cxn modelId="{16410CC0-F0EA-4CFA-8472-28BBF0CF9781}" type="presParOf" srcId="{1FD9C02A-A905-4503-B4D4-9DB171B7D1F7}" destId="{D1258786-A930-4415-8FDB-0679CB1582D4}" srcOrd="1" destOrd="0" presId="urn:microsoft.com/office/officeart/2005/8/layout/hierarchy1"/>
    <dgm:cxn modelId="{571F142F-545A-46DA-931B-1C17E79E0F16}" type="presParOf" srcId="{D1258786-A930-4415-8FDB-0679CB1582D4}" destId="{2531F3E5-2B0A-4814-8857-126CF8B96980}" srcOrd="0" destOrd="0" presId="urn:microsoft.com/office/officeart/2005/8/layout/hierarchy1"/>
    <dgm:cxn modelId="{08DBFD6C-9A7F-4E1F-8ED1-D21429B81A9F}" type="presParOf" srcId="{D1258786-A930-4415-8FDB-0679CB1582D4}" destId="{F07F7A87-9132-4FFD-A6E0-D53A7F6FA1CF}" srcOrd="1" destOrd="0" presId="urn:microsoft.com/office/officeart/2005/8/layout/hierarchy1"/>
    <dgm:cxn modelId="{A5EAE9BF-827E-48BB-90D1-5F8F23F1CA1E}" type="presParOf" srcId="{F07F7A87-9132-4FFD-A6E0-D53A7F6FA1CF}" destId="{B4CCAABA-50F8-4947-BFD1-2A1FA3CBBB90}" srcOrd="0" destOrd="0" presId="urn:microsoft.com/office/officeart/2005/8/layout/hierarchy1"/>
    <dgm:cxn modelId="{3888ED29-55DA-4BBD-AE1E-0842F81E168A}" type="presParOf" srcId="{B4CCAABA-50F8-4947-BFD1-2A1FA3CBBB90}" destId="{9A39EF61-365A-420E-BED3-5C4A5C07C5A0}" srcOrd="0" destOrd="0" presId="urn:microsoft.com/office/officeart/2005/8/layout/hierarchy1"/>
    <dgm:cxn modelId="{DA3E6EDD-6BBB-486D-8C97-D93CEC9D6A46}" type="presParOf" srcId="{B4CCAABA-50F8-4947-BFD1-2A1FA3CBBB90}" destId="{79FADB80-5979-4A76-8A08-F98F1F8C759B}" srcOrd="1" destOrd="0" presId="urn:microsoft.com/office/officeart/2005/8/layout/hierarchy1"/>
    <dgm:cxn modelId="{6FE2F3BA-CE93-400C-AD20-971A724D7D32}" type="presParOf" srcId="{F07F7A87-9132-4FFD-A6E0-D53A7F6FA1CF}" destId="{EA5793AB-C85A-423A-8F25-5FE240D3C9C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1F3E5-2B0A-4814-8857-126CF8B96980}">
      <dsp:nvSpPr>
        <dsp:cNvPr id="0" name=""/>
        <dsp:cNvSpPr/>
      </dsp:nvSpPr>
      <dsp:spPr>
        <a:xfrm>
          <a:off x="4557418" y="2388778"/>
          <a:ext cx="91440" cy="444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46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54851-2649-491D-A713-638C1F9142B5}">
      <dsp:nvSpPr>
        <dsp:cNvPr id="0" name=""/>
        <dsp:cNvSpPr/>
      </dsp:nvSpPr>
      <dsp:spPr>
        <a:xfrm>
          <a:off x="3201629" y="973254"/>
          <a:ext cx="1401508" cy="444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023"/>
              </a:lnTo>
              <a:lnTo>
                <a:pt x="1401508" y="303023"/>
              </a:lnTo>
              <a:lnTo>
                <a:pt x="1401508" y="4446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291E4-BA50-45FF-977B-11B765B838EE}">
      <dsp:nvSpPr>
        <dsp:cNvPr id="0" name=""/>
        <dsp:cNvSpPr/>
      </dsp:nvSpPr>
      <dsp:spPr>
        <a:xfrm>
          <a:off x="1800120" y="2388778"/>
          <a:ext cx="934339" cy="444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023"/>
              </a:lnTo>
              <a:lnTo>
                <a:pt x="934339" y="303023"/>
              </a:lnTo>
              <a:lnTo>
                <a:pt x="934339" y="4446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754D9-8B11-4A1D-A8C1-9D279985649F}">
      <dsp:nvSpPr>
        <dsp:cNvPr id="0" name=""/>
        <dsp:cNvSpPr/>
      </dsp:nvSpPr>
      <dsp:spPr>
        <a:xfrm>
          <a:off x="865781" y="2388778"/>
          <a:ext cx="934339" cy="444660"/>
        </a:xfrm>
        <a:custGeom>
          <a:avLst/>
          <a:gdLst/>
          <a:ahLst/>
          <a:cxnLst/>
          <a:rect l="0" t="0" r="0" b="0"/>
          <a:pathLst>
            <a:path>
              <a:moveTo>
                <a:pt x="934339" y="0"/>
              </a:moveTo>
              <a:lnTo>
                <a:pt x="934339" y="303023"/>
              </a:lnTo>
              <a:lnTo>
                <a:pt x="0" y="303023"/>
              </a:lnTo>
              <a:lnTo>
                <a:pt x="0" y="44466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05A637-2CD0-4FB5-BA12-22F1898EC323}">
      <dsp:nvSpPr>
        <dsp:cNvPr id="0" name=""/>
        <dsp:cNvSpPr/>
      </dsp:nvSpPr>
      <dsp:spPr>
        <a:xfrm>
          <a:off x="1800120" y="973254"/>
          <a:ext cx="1401508" cy="444660"/>
        </a:xfrm>
        <a:custGeom>
          <a:avLst/>
          <a:gdLst/>
          <a:ahLst/>
          <a:cxnLst/>
          <a:rect l="0" t="0" r="0" b="0"/>
          <a:pathLst>
            <a:path>
              <a:moveTo>
                <a:pt x="1401508" y="0"/>
              </a:moveTo>
              <a:lnTo>
                <a:pt x="1401508" y="303023"/>
              </a:lnTo>
              <a:lnTo>
                <a:pt x="0" y="303023"/>
              </a:lnTo>
              <a:lnTo>
                <a:pt x="0" y="4446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38C07-628C-48FE-97EA-5328D145DAFA}">
      <dsp:nvSpPr>
        <dsp:cNvPr id="0" name=""/>
        <dsp:cNvSpPr/>
      </dsp:nvSpPr>
      <dsp:spPr>
        <a:xfrm>
          <a:off x="2437170" y="2391"/>
          <a:ext cx="1528918" cy="970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6895D-5405-4413-A49E-32F0633B94B5}">
      <dsp:nvSpPr>
        <dsp:cNvPr id="0" name=""/>
        <dsp:cNvSpPr/>
      </dsp:nvSpPr>
      <dsp:spPr>
        <a:xfrm>
          <a:off x="2607050" y="163777"/>
          <a:ext cx="1528918" cy="970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/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&lt;data&gt;</a:t>
          </a:r>
        </a:p>
      </dsp:txBody>
      <dsp:txXfrm>
        <a:off x="2635486" y="192213"/>
        <a:ext cx="1472046" cy="913991"/>
      </dsp:txXfrm>
    </dsp:sp>
    <dsp:sp modelId="{250FCCE2-3102-4343-8542-50A773DD5549}">
      <dsp:nvSpPr>
        <dsp:cNvPr id="0" name=""/>
        <dsp:cNvSpPr/>
      </dsp:nvSpPr>
      <dsp:spPr>
        <a:xfrm>
          <a:off x="1035661" y="1417915"/>
          <a:ext cx="1528918" cy="970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85F45-26C0-4BD3-AA48-A7F4822B690C}">
      <dsp:nvSpPr>
        <dsp:cNvPr id="0" name=""/>
        <dsp:cNvSpPr/>
      </dsp:nvSpPr>
      <dsp:spPr>
        <a:xfrm>
          <a:off x="1205541" y="1579301"/>
          <a:ext cx="1528918" cy="970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/b1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&lt;data&gt;</a:t>
          </a:r>
        </a:p>
      </dsp:txBody>
      <dsp:txXfrm>
        <a:off x="1233977" y="1607737"/>
        <a:ext cx="1472046" cy="913991"/>
      </dsp:txXfrm>
    </dsp:sp>
    <dsp:sp modelId="{3AAE8EB3-378C-4E3D-906A-EFD0D50AFE69}">
      <dsp:nvSpPr>
        <dsp:cNvPr id="0" name=""/>
        <dsp:cNvSpPr/>
      </dsp:nvSpPr>
      <dsp:spPr>
        <a:xfrm>
          <a:off x="101322" y="2833439"/>
          <a:ext cx="1528918" cy="970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E1E77-9642-423D-8E43-45B8A4C00E94}">
      <dsp:nvSpPr>
        <dsp:cNvPr id="0" name=""/>
        <dsp:cNvSpPr/>
      </dsp:nvSpPr>
      <dsp:spPr>
        <a:xfrm>
          <a:off x="271202" y="2994825"/>
          <a:ext cx="1528918" cy="970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/b1/c1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&lt;data&gt;</a:t>
          </a:r>
        </a:p>
      </dsp:txBody>
      <dsp:txXfrm>
        <a:off x="299638" y="3023261"/>
        <a:ext cx="1472046" cy="913991"/>
      </dsp:txXfrm>
    </dsp:sp>
    <dsp:sp modelId="{057F9352-AE83-4185-910E-362646CFAE5D}">
      <dsp:nvSpPr>
        <dsp:cNvPr id="0" name=""/>
        <dsp:cNvSpPr/>
      </dsp:nvSpPr>
      <dsp:spPr>
        <a:xfrm>
          <a:off x="1970000" y="2833439"/>
          <a:ext cx="1528918" cy="970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A2182-ED4D-408C-86C8-D5B0DEBE45F2}">
      <dsp:nvSpPr>
        <dsp:cNvPr id="0" name=""/>
        <dsp:cNvSpPr/>
      </dsp:nvSpPr>
      <dsp:spPr>
        <a:xfrm>
          <a:off x="2139880" y="2994825"/>
          <a:ext cx="1528918" cy="970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/b1/c2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&lt;data&gt;</a:t>
          </a:r>
        </a:p>
      </dsp:txBody>
      <dsp:txXfrm>
        <a:off x="2168316" y="3023261"/>
        <a:ext cx="1472046" cy="913991"/>
      </dsp:txXfrm>
    </dsp:sp>
    <dsp:sp modelId="{28DEAE12-953B-4EE5-8EE7-B26C4E1371B2}">
      <dsp:nvSpPr>
        <dsp:cNvPr id="0" name=""/>
        <dsp:cNvSpPr/>
      </dsp:nvSpPr>
      <dsp:spPr>
        <a:xfrm>
          <a:off x="3838679" y="1417915"/>
          <a:ext cx="1528918" cy="970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78101-67E3-43D0-82E9-631F68D65A8E}">
      <dsp:nvSpPr>
        <dsp:cNvPr id="0" name=""/>
        <dsp:cNvSpPr/>
      </dsp:nvSpPr>
      <dsp:spPr>
        <a:xfrm>
          <a:off x="4008559" y="1579301"/>
          <a:ext cx="1528918" cy="970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/b2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&lt;data&gt;</a:t>
          </a:r>
        </a:p>
      </dsp:txBody>
      <dsp:txXfrm>
        <a:off x="4036995" y="1607737"/>
        <a:ext cx="1472046" cy="913991"/>
      </dsp:txXfrm>
    </dsp:sp>
    <dsp:sp modelId="{9A39EF61-365A-420E-BED3-5C4A5C07C5A0}">
      <dsp:nvSpPr>
        <dsp:cNvPr id="0" name=""/>
        <dsp:cNvSpPr/>
      </dsp:nvSpPr>
      <dsp:spPr>
        <a:xfrm>
          <a:off x="3838679" y="2833439"/>
          <a:ext cx="1528918" cy="970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ADB80-5979-4A76-8A08-F98F1F8C759B}">
      <dsp:nvSpPr>
        <dsp:cNvPr id="0" name=""/>
        <dsp:cNvSpPr/>
      </dsp:nvSpPr>
      <dsp:spPr>
        <a:xfrm>
          <a:off x="4008559" y="2994825"/>
          <a:ext cx="1528918" cy="970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/b2/c1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&lt;data&gt;</a:t>
          </a:r>
        </a:p>
      </dsp:txBody>
      <dsp:txXfrm>
        <a:off x="4036995" y="3023261"/>
        <a:ext cx="1472046" cy="913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B1B19-18A7-46BE-88D9-2164BF8B47A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Branch_predictor" TargetMode="External"/><Relationship Id="rId4" Type="http://schemas.openxmlformats.org/officeDocument/2006/relationships/hyperlink" Target="https://en.wikipedia.org/wiki/Snappy_(compression)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7182-BB52-4CF0-A36C-C46EBEAA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429000"/>
            <a:ext cx="8305800" cy="838200"/>
          </a:xfrm>
        </p:spPr>
        <p:txBody>
          <a:bodyPr/>
          <a:lstStyle/>
          <a:p>
            <a:r>
              <a:rPr lang="en-US" sz="3600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E9098-FF14-4327-B419-7B00126A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533400"/>
          </a:xfrm>
        </p:spPr>
        <p:txBody>
          <a:bodyPr/>
          <a:lstStyle/>
          <a:p>
            <a:r>
              <a:rPr lang="en-US" dirty="0"/>
              <a:t>The cloud 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AC91D7-7769-4E49-8496-3873068A7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7"/>
    </mc:Choice>
    <mc:Fallback xmlns="">
      <p:transition spd="slow" advTm="7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B828-41E0-4CD4-9608-E63359EA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C3DA-4720-4642-A9C0-2B3D25199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Autoscaling</a:t>
            </a:r>
          </a:p>
          <a:p>
            <a:r>
              <a:rPr lang="en-US" b="1" dirty="0" err="1"/>
              <a:t>Determing</a:t>
            </a:r>
            <a:r>
              <a:rPr lang="en-US" b="1" baseline="0" dirty="0"/>
              <a:t> sequence of events</a:t>
            </a:r>
          </a:p>
          <a:p>
            <a:r>
              <a:rPr lang="en-US" baseline="0" dirty="0"/>
              <a:t>Locking in a distributed system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23D290A-911C-4E81-A917-996457D0B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"/>
    </mc:Choice>
    <mc:Fallback xmlns="">
      <p:transition spd="slow" advTm="1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5B35-7BCF-420F-9E9F-CA3E95C5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sequence of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35458-0953-4EDC-8FEC-A6F02881E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Understanding flow of control and data in a</a:t>
            </a:r>
            <a:r>
              <a:rPr lang="en-US" sz="2800" baseline="0" dirty="0"/>
              <a:t> distributed system depends on being able to determine sequence of events</a:t>
            </a:r>
          </a:p>
          <a:p>
            <a:r>
              <a:rPr lang="en-US" sz="2800" baseline="0" dirty="0"/>
              <a:t>Two possible approaches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Specialized sequence</a:t>
            </a:r>
            <a:r>
              <a:rPr lang="en-US" baseline="0" dirty="0"/>
              <a:t> determination mechanisms</a:t>
            </a:r>
          </a:p>
          <a:p>
            <a:pPr lvl="0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D3AAE0-73BF-45F6-8790-265026233D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13"/>
    </mc:Choice>
    <mc:Fallback xmlns="">
      <p:transition spd="slow" advTm="20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dirty="0"/>
              <a:t>Time stamps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pPr lvl="0" indent="-342900" defTabSz="914400" eaLnBrk="1" hangingPunct="1">
              <a:spcAft>
                <a:spcPct val="0"/>
              </a:spcAft>
              <a:buClrTx/>
              <a:buSzTx/>
              <a:buFontTx/>
              <a:buChar char="•"/>
            </a:pPr>
            <a:r>
              <a:rPr lang="en-AU" altLang="en-US" sz="2800" dirty="0"/>
              <a:t>Many protocols involve putting a time stamp on messages for error detection and ordering purposes.</a:t>
            </a:r>
          </a:p>
          <a:p>
            <a:pPr lvl="0" indent="-342900" defTabSz="914400">
              <a:spcAft>
                <a:spcPct val="0"/>
              </a:spcAft>
              <a:buFontTx/>
              <a:buChar char="•"/>
            </a:pPr>
            <a:r>
              <a:rPr lang="en-AU" altLang="en-US" sz="2800" dirty="0"/>
              <a:t>Time stamps are often used to identify log messages used for debugging problems.</a:t>
            </a:r>
          </a:p>
          <a:p>
            <a:pPr>
              <a:buFontTx/>
              <a:buChar char="•"/>
            </a:pPr>
            <a:r>
              <a:rPr lang="en-AU" altLang="en-US" sz="2800" dirty="0"/>
              <a:t>Couldn’t time stamps be used to determine the order  of activities?</a:t>
            </a:r>
          </a:p>
          <a:p>
            <a:pPr>
              <a:buFontTx/>
              <a:buChar char="•"/>
            </a:pPr>
            <a:r>
              <a:rPr lang="en-AU" altLang="en-US" sz="2800" dirty="0"/>
              <a:t>Problem</a:t>
            </a:r>
            <a:r>
              <a:rPr lang="en-AU" altLang="en-US" sz="2800" baseline="0" dirty="0"/>
              <a:t> is that clocks drift and so clock time may be different on different computers.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F0D31D-010E-4CFC-8240-21FD87F70C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1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79"/>
    </mc:Choice>
    <mc:Fallback xmlns="">
      <p:transition spd="slow" advTm="27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C416-256C-4D76-9961-4D2B028E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ADBFC-E85A-431F-90CD-54280C736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Clocks</a:t>
            </a:r>
            <a:r>
              <a:rPr lang="en-US" sz="2800" baseline="0" dirty="0"/>
              <a:t> on a modern processor may drift 1 second every million seconds (11+ days)</a:t>
            </a:r>
          </a:p>
          <a:p>
            <a:r>
              <a:rPr lang="en-US" sz="2800" dirty="0"/>
              <a:t>This means two computers will have different time readings.</a:t>
            </a:r>
          </a:p>
          <a:p>
            <a:r>
              <a:rPr lang="en-US" sz="2800" dirty="0"/>
              <a:t>Relative times within a single computer will be accurate </a:t>
            </a:r>
          </a:p>
          <a:p>
            <a:r>
              <a:rPr lang="en-US" sz="2800" dirty="0"/>
              <a:t>But using time to sequence events across a network will not be accurate.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C5D131-3778-4D08-BBB5-F8E8DF59C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0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28"/>
    </mc:Choice>
    <mc:Fallback xmlns="">
      <p:transition spd="slow" advTm="53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sz="3600" dirty="0"/>
              <a:t>Synchronizing clocks across a network</a:t>
            </a:r>
            <a:endParaRPr lang="en-AU" altLang="en-US" sz="3600" dirty="0">
              <a:ln>
                <a:noFill/>
              </a:ln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10599" cy="4246563"/>
          </a:xfrm>
        </p:spPr>
        <p:txBody>
          <a:bodyPr/>
          <a:lstStyle/>
          <a:p>
            <a:r>
              <a:rPr lang="en-AU" altLang="en-US" sz="2400" dirty="0"/>
              <a:t>Suppose two different computers are connected via a network. How do they synchronize their clocks?</a:t>
            </a:r>
          </a:p>
          <a:p>
            <a:r>
              <a:rPr lang="en-AU" altLang="en-US" sz="2400" dirty="0"/>
              <a:t>If one computer sends its time reading to another, it takes time for the message to arrive. </a:t>
            </a:r>
          </a:p>
          <a:p>
            <a:r>
              <a:rPr lang="en-AU" altLang="en-US" sz="2400" dirty="0"/>
              <a:t>NTP (Network Time Protocol) can be used to synchronize time on a collection of computers.</a:t>
            </a:r>
          </a:p>
          <a:p>
            <a:pPr lvl="1"/>
            <a:r>
              <a:rPr lang="en-AU" altLang="en-US" sz="2400" dirty="0"/>
              <a:t>Accurate to around 1 millisecond in local area networks</a:t>
            </a:r>
          </a:p>
          <a:p>
            <a:pPr lvl="1"/>
            <a:r>
              <a:rPr lang="en-AU" altLang="en-US" sz="2400" dirty="0"/>
              <a:t>Accurate to around 10 milliseconds over public internet</a:t>
            </a:r>
          </a:p>
          <a:p>
            <a:pPr lvl="1"/>
            <a:r>
              <a:rPr lang="en-AU" altLang="en-US" sz="2400" dirty="0"/>
              <a:t>Congestion can cause errors of 100 milliseconds or more.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7B2936-E617-4EBA-AA10-CBEB72B39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97"/>
    </mc:Choice>
    <mc:Fallback xmlns="">
      <p:transition spd="slow" advTm="40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Suppose NTP is insufficiently accurate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1837"/>
            <a:ext cx="8534399" cy="424656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AU" dirty="0"/>
              <a:t>Financial </a:t>
            </a:r>
            <a:r>
              <a:rPr lang="en-AU"/>
              <a:t>industry has </a:t>
            </a:r>
            <a:r>
              <a:rPr lang="en-AU" dirty="0"/>
              <a:t>spent 100s of millions of dollars to reduce latency between Chicago and New York by 3 milliseconds.</a:t>
            </a:r>
          </a:p>
          <a:p>
            <a:pPr lvl="1">
              <a:defRPr/>
            </a:pPr>
            <a:r>
              <a:rPr lang="en-AU" dirty="0"/>
              <a:t>Well within error range of NTP</a:t>
            </a:r>
          </a:p>
          <a:p>
            <a:pPr>
              <a:defRPr/>
            </a:pPr>
            <a:r>
              <a:rPr lang="en-AU" dirty="0"/>
              <a:t>GPS time is accurate within </a:t>
            </a:r>
          </a:p>
          <a:p>
            <a:pPr lvl="1">
              <a:defRPr/>
            </a:pPr>
            <a:r>
              <a:rPr lang="en-AU" dirty="0"/>
              <a:t>14 nanoseconds (theoretically)</a:t>
            </a:r>
          </a:p>
          <a:p>
            <a:pPr lvl="1">
              <a:defRPr/>
            </a:pPr>
            <a:r>
              <a:rPr lang="en-AU" dirty="0"/>
              <a:t>100 nanoseconds (mostly)</a:t>
            </a:r>
          </a:p>
          <a:p>
            <a:pPr>
              <a:defRPr/>
            </a:pPr>
            <a:r>
              <a:rPr lang="en-AU" dirty="0"/>
              <a:t>Timestamp messages with GPS time</a:t>
            </a:r>
          </a:p>
          <a:p>
            <a:pPr lvl="1">
              <a:defRPr/>
            </a:pPr>
            <a:r>
              <a:rPr lang="en-AU" dirty="0"/>
              <a:t>Used by electric companies to measure phase angle</a:t>
            </a:r>
          </a:p>
          <a:p>
            <a:pPr>
              <a:defRPr/>
            </a:pPr>
            <a:r>
              <a:rPr lang="en-AU" dirty="0"/>
              <a:t>Atomic clocks</a:t>
            </a:r>
          </a:p>
          <a:p>
            <a:pPr lvl="1">
              <a:defRPr/>
            </a:pPr>
            <a:r>
              <a:rPr lang="en-AU" dirty="0"/>
              <a:t>Used by Google to coordinate time across all of their distributed systems.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4DC902-2A77-439D-843A-5DE061924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6"/>
    </mc:Choice>
    <mc:Fallback xmlns="">
      <p:transition spd="slow" advTm="84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6A9F-4654-474B-8F88-1406A696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specialized sequencing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54BF-57A2-4009-A12B-61E2B9833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Since time doesn’t work a sequencing mechanism</a:t>
            </a:r>
            <a:r>
              <a:rPr lang="en-US" sz="2800" baseline="0" dirty="0"/>
              <a:t> is commonly used</a:t>
            </a:r>
          </a:p>
          <a:p>
            <a:r>
              <a:rPr lang="en-US" sz="2800" baseline="0" dirty="0"/>
              <a:t>When a message enters a system, it is assigned a unique identifier</a:t>
            </a:r>
            <a:r>
              <a:rPr lang="en-US" sz="2800" dirty="0"/>
              <a:t> and a counter (initially 0)</a:t>
            </a:r>
            <a:endParaRPr lang="en-US" sz="2800" baseline="0" dirty="0"/>
          </a:p>
          <a:p>
            <a:pPr lvl="1"/>
            <a:r>
              <a:rPr lang="en-US" sz="2400" baseline="0" dirty="0"/>
              <a:t>The identifier and counter is </a:t>
            </a:r>
            <a:r>
              <a:rPr lang="en-US" sz="2400" baseline="0"/>
              <a:t>passed along with  </a:t>
            </a:r>
            <a:r>
              <a:rPr lang="en-US" sz="2400" baseline="0" dirty="0"/>
              <a:t>every message</a:t>
            </a:r>
          </a:p>
          <a:p>
            <a:pPr lvl="1"/>
            <a:r>
              <a:rPr lang="en-US" sz="2400" baseline="0" dirty="0"/>
              <a:t>Every recipient increments the</a:t>
            </a:r>
            <a:r>
              <a:rPr lang="en-US" sz="2400" dirty="0"/>
              <a:t> counter.</a:t>
            </a:r>
          </a:p>
          <a:p>
            <a:pPr lvl="1"/>
            <a:r>
              <a:rPr lang="en-US" sz="2400" baseline="0" dirty="0"/>
              <a:t>Log</a:t>
            </a:r>
            <a:r>
              <a:rPr lang="en-US" sz="2400" dirty="0"/>
              <a:t> records include message ID and counter.</a:t>
            </a:r>
            <a:endParaRPr lang="en-US" sz="2400" baseline="0" dirty="0"/>
          </a:p>
          <a:p>
            <a:endParaRPr lang="en-US" sz="2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6BC25EC-274D-44A9-8ED4-7923D84A6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88"/>
    </mc:Choice>
    <mc:Fallback xmlns="">
      <p:transition spd="slow" advTm="49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B828-41E0-4CD4-9608-E63359EA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C3DA-4720-4642-A9C0-2B3D25199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Autoscaling</a:t>
            </a:r>
          </a:p>
          <a:p>
            <a:r>
              <a:rPr lang="en-US" dirty="0"/>
              <a:t>Determining sequence of events</a:t>
            </a:r>
            <a:endParaRPr lang="en-US" baseline="0" dirty="0"/>
          </a:p>
          <a:p>
            <a:r>
              <a:rPr lang="en-US" b="1" baseline="0" dirty="0"/>
              <a:t>Locking in a distributed system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A72BDF2-B10E-42D1-961E-12138EEF30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"/>
    </mc:Choice>
    <mc:Fallback xmlns="">
      <p:transition spd="slow" advTm="1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 operations must be done atomically</a:t>
            </a:r>
            <a:r>
              <a:rPr lang="en-US" sz="2800" baseline="0" dirty="0"/>
              <a:t> (or appear to be atomic).</a:t>
            </a:r>
          </a:p>
          <a:p>
            <a:r>
              <a:rPr lang="en-US" sz="2800" baseline="0" dirty="0"/>
              <a:t>Race conditions result from non atomic operations.</a:t>
            </a:r>
          </a:p>
          <a:p>
            <a:pPr lvl="1"/>
            <a:r>
              <a:rPr lang="en-US" dirty="0"/>
              <a:t>Data base</a:t>
            </a:r>
            <a:r>
              <a:rPr lang="en-US" baseline="0" dirty="0"/>
              <a:t> updates may result in </a:t>
            </a:r>
            <a:r>
              <a:rPr lang="en-US" dirty="0"/>
              <a:t>in</a:t>
            </a:r>
            <a:r>
              <a:rPr lang="en-US" baseline="0" dirty="0"/>
              <a:t>consistent data if not atomic</a:t>
            </a:r>
          </a:p>
          <a:p>
            <a:pPr lvl="1"/>
            <a:r>
              <a:rPr lang="en-US" baseline="0" dirty="0"/>
              <a:t>Resources (e.g. memory) may be overwritten if not atomic</a:t>
            </a:r>
          </a:p>
          <a:p>
            <a:pPr lvl="1"/>
            <a:r>
              <a:rPr lang="en-US" dirty="0"/>
              <a:t>Interrupt handlers must be atomic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037B89-9CA4-4AE8-AD9D-34F52F6AD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79"/>
    </mc:Choice>
    <mc:Fallback xmlns="">
      <p:transition spd="slow" advTm="27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Locks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458199" cy="4246563"/>
          </a:xfrm>
        </p:spPr>
        <p:txBody>
          <a:bodyPr/>
          <a:lstStyle/>
          <a:p>
            <a:r>
              <a:rPr lang="en-AU" altLang="en-US" sz="2400" dirty="0"/>
              <a:t>One technique to give the appearance of atomicity is to lock critical resources. </a:t>
            </a:r>
          </a:p>
          <a:p>
            <a:r>
              <a:rPr lang="en-AU" altLang="en-US" sz="2400" dirty="0"/>
              <a:t>Can lead to deadlock – two processes waiting for each other to release critical resources</a:t>
            </a:r>
          </a:p>
          <a:p>
            <a:pPr lvl="1"/>
            <a:r>
              <a:rPr lang="en-AU" altLang="en-US" sz="2400" dirty="0"/>
              <a:t>Process one gets a lock on row 1 of a data base</a:t>
            </a:r>
          </a:p>
          <a:p>
            <a:pPr lvl="1"/>
            <a:r>
              <a:rPr lang="en-AU" altLang="en-US" sz="2400" dirty="0"/>
              <a:t>Process two gets a lock on row 2. </a:t>
            </a:r>
          </a:p>
          <a:p>
            <a:pPr lvl="1"/>
            <a:r>
              <a:rPr lang="en-AU" altLang="en-US" sz="2400" dirty="0"/>
              <a:t>Process one waits for process 2 to release its lock on row 2</a:t>
            </a:r>
          </a:p>
          <a:p>
            <a:pPr lvl="1"/>
            <a:r>
              <a:rPr lang="en-AU" altLang="en-US" sz="2400" dirty="0"/>
              <a:t>Process two waits for process 1 to release its lock on row 1</a:t>
            </a:r>
          </a:p>
          <a:p>
            <a:pPr lvl="1"/>
            <a:r>
              <a:rPr lang="en-AU" altLang="en-US" sz="2400" dirty="0"/>
              <a:t>No progress.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7D99C3-2EAC-4F3E-B13A-A2913C9A3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33"/>
    </mc:Choice>
    <mc:Fallback xmlns="">
      <p:transition spd="slow" advTm="24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B828-41E0-4CD4-9608-E63359EA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C3DA-4720-4642-A9C0-2B3D25199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Autoscaling</a:t>
            </a:r>
          </a:p>
          <a:p>
            <a:r>
              <a:rPr lang="en-US" dirty="0"/>
              <a:t>Determining sequence of events</a:t>
            </a:r>
            <a:endParaRPr lang="en-US" baseline="0" dirty="0"/>
          </a:p>
          <a:p>
            <a:r>
              <a:rPr lang="en-US" baseline="0" dirty="0"/>
              <a:t>Locking in a distributed system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CE132B-F9DB-463E-97B1-23A3BD1EE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6"/>
    </mc:Choice>
    <mc:Fallback xmlns="">
      <p:transition spd="slow" advTm="14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/>
              <a:t>M</a:t>
            </a:r>
            <a:r>
              <a:rPr lang="en-AU" altLang="en-US" dirty="0">
                <a:ln>
                  <a:noFill/>
                </a:ln>
              </a:rPr>
              <a:t>ore problems with locks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400" dirty="0"/>
              <a:t>Locks are logical structures maintained in software or in persistent storage.</a:t>
            </a:r>
          </a:p>
          <a:p>
            <a:r>
              <a:rPr lang="en-AU" altLang="en-US" sz="2400" dirty="0"/>
              <a:t>Getting a lock across distributed systems is not an atomic operation. </a:t>
            </a:r>
          </a:p>
          <a:p>
            <a:pPr lvl="1"/>
            <a:r>
              <a:rPr lang="en-AU" altLang="en-US" sz="2400" dirty="0"/>
              <a:t>It is possible that while requesting a lock another process can acquire the lock. This can go on for a long time (it is called </a:t>
            </a:r>
            <a:r>
              <a:rPr lang="en-AU" altLang="en-US" sz="2400" dirty="0" err="1"/>
              <a:t>livelock</a:t>
            </a:r>
            <a:r>
              <a:rPr lang="en-AU" altLang="en-US" sz="2400" dirty="0"/>
              <a:t> if there is no possibility of ever acquiring a lock)</a:t>
            </a:r>
          </a:p>
          <a:p>
            <a:r>
              <a:rPr lang="en-AU" altLang="en-US" sz="2400" dirty="0"/>
              <a:t>Suppose the virtual machine holding the lock fails. Then the owner of the lock can never release it.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674595-196C-459C-B863-E5399F1C4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7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56"/>
    </mc:Choice>
    <mc:Fallback xmlns="">
      <p:transition spd="slow" advTm="18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153400" cy="1143000"/>
          </a:xfrm>
        </p:spPr>
        <p:txBody>
          <a:bodyPr/>
          <a:lstStyle/>
          <a:p>
            <a:r>
              <a:rPr lang="en-US" dirty="0"/>
              <a:t>Locks in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Utilizing locks in a distributed system has a more fundamental problem.</a:t>
            </a:r>
          </a:p>
          <a:p>
            <a:r>
              <a:rPr lang="en-US" sz="2800" dirty="0"/>
              <a:t>It takes time to send a message (create a lock, for example) from one computer to another.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5D87C2B-2784-4A3A-8436-6E15C1AD2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9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1"/>
    </mc:Choice>
    <mc:Fallback xmlns="">
      <p:transition spd="slow" advTm="11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baseline="0" dirty="0">
                <a:ln>
                  <a:noFill/>
                </a:ln>
              </a:rPr>
              <a:t>Time for operations in distributed systems (2019)</a:t>
            </a:r>
            <a:endParaRPr lang="en-AU" altLang="en-US" dirty="0">
              <a:ln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63" y="2001837"/>
            <a:ext cx="7704137" cy="4246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L1 cache reference: 1 nanosecond.</a:t>
            </a:r>
          </a:p>
          <a:p>
            <a:pPr marL="0" indent="0">
              <a:buNone/>
            </a:pPr>
            <a:r>
              <a:rPr lang="en-US" dirty="0"/>
              <a:t>L2 cache reference: 4 nanoseconds.</a:t>
            </a:r>
          </a:p>
          <a:p>
            <a:pPr marL="0" indent="0">
              <a:buNone/>
            </a:pPr>
            <a:r>
              <a:rPr lang="en-US" dirty="0"/>
              <a:t>Mutex Lock / Unlock: 17 nanoseconds.</a:t>
            </a:r>
          </a:p>
          <a:p>
            <a:pPr marL="0" indent="0">
              <a:buNone/>
            </a:pPr>
            <a:r>
              <a:rPr lang="en-US" dirty="0"/>
              <a:t>Main memory / RAM reference: 100 nanoseconds.</a:t>
            </a:r>
          </a:p>
          <a:p>
            <a:pPr marL="0" indent="0">
              <a:buNone/>
            </a:pPr>
            <a:r>
              <a:rPr lang="en-US" dirty="0"/>
              <a:t>Compress 1 KB with Zippy (currently called </a:t>
            </a:r>
            <a:r>
              <a:rPr lang="en-US" u="sng" dirty="0">
                <a:hlinkClick r:id="rId4"/>
              </a:rPr>
              <a:t>Snappy</a:t>
            </a:r>
            <a:r>
              <a:rPr lang="en-US" dirty="0"/>
              <a:t>): 2000 nanoseconds or 2 microseconds.</a:t>
            </a:r>
          </a:p>
          <a:p>
            <a:pPr marL="0" indent="0">
              <a:buNone/>
            </a:pPr>
            <a:r>
              <a:rPr lang="en-US" dirty="0"/>
              <a:t>CPU branch </a:t>
            </a:r>
            <a:r>
              <a:rPr lang="en-US" u="sng" dirty="0" err="1">
                <a:hlinkClick r:id="rId5"/>
              </a:rPr>
              <a:t>mispredict</a:t>
            </a:r>
            <a:r>
              <a:rPr lang="en-US" dirty="0"/>
              <a:t>: 3 nanoseconds.</a:t>
            </a:r>
          </a:p>
          <a:p>
            <a:pPr marL="0" indent="0">
              <a:buNone/>
            </a:pPr>
            <a:r>
              <a:rPr lang="en-US" dirty="0"/>
              <a:t>Solid State Drive (SSD) random read: 16 microseconds.</a:t>
            </a:r>
          </a:p>
          <a:p>
            <a:pPr marL="0" indent="0">
              <a:buNone/>
            </a:pPr>
            <a:r>
              <a:rPr lang="en-US" dirty="0"/>
              <a:t>Disk (Hard drive / magnetic drive) seek: 3 milliseconds.</a:t>
            </a:r>
          </a:p>
          <a:p>
            <a:pPr marL="0" indent="0">
              <a:buNone/>
            </a:pPr>
            <a:r>
              <a:rPr lang="en-US" dirty="0"/>
              <a:t>Read 1,000,000 bytes sequentially from main memory: 4 microseconds.</a:t>
            </a:r>
          </a:p>
          <a:p>
            <a:pPr marL="0" indent="0">
              <a:buNone/>
            </a:pPr>
            <a:r>
              <a:rPr lang="en-US" dirty="0"/>
              <a:t>Read 1,000,000 bytes sequentially from SSD: 62 microseconds.</a:t>
            </a:r>
          </a:p>
          <a:p>
            <a:pPr marL="0" indent="0">
              <a:buNone/>
            </a:pPr>
            <a:r>
              <a:rPr lang="en-US" dirty="0"/>
              <a:t>Read 1,000,000 bytes sequentially from disk: 947 microseconds.</a:t>
            </a:r>
          </a:p>
          <a:p>
            <a:pPr marL="0" indent="0">
              <a:buNone/>
            </a:pPr>
            <a:r>
              <a:rPr lang="en-US" dirty="0"/>
              <a:t>Round trip network request in same data </a:t>
            </a:r>
            <a:r>
              <a:rPr lang="en-US" dirty="0" err="1"/>
              <a:t>centre</a:t>
            </a:r>
            <a:r>
              <a:rPr lang="en-US" dirty="0"/>
              <a:t> : 500 microseconds.</a:t>
            </a:r>
          </a:p>
          <a:p>
            <a:pPr marL="0" indent="0">
              <a:buNone/>
            </a:pPr>
            <a:r>
              <a:rPr lang="en-US" dirty="0"/>
              <a:t>Send 2000 bytes over commodity network: 62 nanoseconds</a:t>
            </a:r>
          </a:p>
          <a:p>
            <a:pPr>
              <a:defRPr/>
            </a:pPr>
            <a:endParaRPr lang="en-AU" dirty="0"/>
          </a:p>
        </p:txBody>
      </p:sp>
      <p:sp>
        <p:nvSpPr>
          <p:cNvPr id="33797" name="TextBox 4"/>
          <p:cNvSpPr txBox="1">
            <a:spLocks noChangeArrowheads="1"/>
          </p:cNvSpPr>
          <p:nvPr/>
        </p:nvSpPr>
        <p:spPr bwMode="auto">
          <a:xfrm>
            <a:off x="914400" y="6496148"/>
            <a:ext cx="72247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1400" dirty="0"/>
              <a:t>* https://www.freecodecamp.org/news/must-know-numbers-for-every-computer-engineer/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DD1C2A-A4DA-455F-AA6D-2C766635D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4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5"/>
    </mc:Choice>
    <mc:Fallback xmlns="">
      <p:transition spd="slow" advTm="9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Implications of latency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001837"/>
            <a:ext cx="8001000" cy="424656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3000" dirty="0"/>
              <a:t>State stored in persistent storage (disk or SSD) will take longer to fetch than state stored in memory.</a:t>
            </a:r>
          </a:p>
          <a:p>
            <a:pPr>
              <a:defRPr/>
            </a:pPr>
            <a:r>
              <a:rPr lang="en-US" sz="3000" dirty="0"/>
              <a:t>State stored in a different datacenter will take longer to access than state stored locally, especially across continents.</a:t>
            </a:r>
          </a:p>
          <a:p>
            <a:pPr>
              <a:defRPr/>
            </a:pPr>
            <a:r>
              <a:rPr lang="en-US" sz="3000" dirty="0"/>
              <a:t>Persistent store is typically replicated both for performance (latency) reasons and for availability (failure) reasons.</a:t>
            </a:r>
          </a:p>
          <a:p>
            <a:pPr>
              <a:defRPr/>
            </a:pPr>
            <a:r>
              <a:rPr lang="en-US" sz="3000" dirty="0"/>
              <a:t>=&gt; keeping data consistent across different occurrences is important but difficult. </a:t>
            </a:r>
          </a:p>
          <a:p>
            <a:pPr lvl="1">
              <a:defRPr/>
            </a:pPr>
            <a:endParaRPr lang="en-US" sz="27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A8EC36-7836-472A-A954-344F328F4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0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86"/>
    </mc:Choice>
    <mc:Fallback xmlns="">
      <p:transition spd="slow" advTm="74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/>
              <a:t>Synchronizing data</a:t>
            </a:r>
            <a:endParaRPr lang="en-US" altLang="en-US" dirty="0">
              <a:ln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704137" cy="424656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The general problem is that you want to manage synchronization of data across a distributed set of servers where up to half of the servers can fail. </a:t>
            </a:r>
          </a:p>
          <a:p>
            <a:pPr>
              <a:defRPr/>
            </a:pPr>
            <a:r>
              <a:rPr lang="en-US" dirty="0" err="1"/>
              <a:t>Paxos</a:t>
            </a:r>
            <a:r>
              <a:rPr lang="en-US" dirty="0"/>
              <a:t> is a family of algorithms that use consensus to manage concurrency. Complicated and difficult to implement.</a:t>
            </a:r>
          </a:p>
          <a:p>
            <a:pPr>
              <a:defRPr/>
            </a:pPr>
            <a:r>
              <a:rPr lang="en-US" dirty="0"/>
              <a:t>An example of the implementation difficulty</a:t>
            </a:r>
          </a:p>
          <a:p>
            <a:pPr lvl="1">
              <a:defRPr/>
            </a:pPr>
            <a:r>
              <a:rPr lang="en-US" dirty="0"/>
              <a:t>Choose one server as the leader that keeps the “authoritative”  state.</a:t>
            </a:r>
          </a:p>
          <a:p>
            <a:pPr lvl="1">
              <a:defRPr/>
            </a:pPr>
            <a:r>
              <a:rPr lang="en-US" dirty="0"/>
              <a:t>Now that server fails. Need to</a:t>
            </a:r>
          </a:p>
          <a:p>
            <a:pPr lvl="2">
              <a:defRPr/>
            </a:pPr>
            <a:r>
              <a:rPr lang="en-US" dirty="0"/>
              <a:t>Find a new leader</a:t>
            </a:r>
          </a:p>
          <a:p>
            <a:pPr lvl="2">
              <a:defRPr/>
            </a:pPr>
            <a:r>
              <a:rPr lang="en-US" dirty="0"/>
              <a:t>Make sure it is up to data with the authoritative state.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2AB29A-A7FA-4DB1-9655-20FEAF663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62"/>
    </mc:Choice>
    <mc:Fallback xmlns="">
      <p:transition spd="slow" advTm="68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Luckily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400" dirty="0"/>
              <a:t>Several open source systems are now available that</a:t>
            </a:r>
          </a:p>
          <a:p>
            <a:pPr lvl="1"/>
            <a:r>
              <a:rPr lang="en-US" altLang="en-US" sz="2400" dirty="0"/>
              <a:t>Implement </a:t>
            </a:r>
            <a:r>
              <a:rPr lang="en-US" altLang="en-US" sz="2400" dirty="0" err="1"/>
              <a:t>Paxos</a:t>
            </a:r>
            <a:r>
              <a:rPr lang="en-US" altLang="en-US" sz="2400" dirty="0"/>
              <a:t> or an alternative consensus algorithm</a:t>
            </a:r>
          </a:p>
          <a:p>
            <a:pPr lvl="1"/>
            <a:r>
              <a:rPr lang="en-US" altLang="en-US" sz="2400" dirty="0"/>
              <a:t>Are reasonably easy to use.</a:t>
            </a:r>
          </a:p>
          <a:p>
            <a:r>
              <a:rPr lang="en-US" altLang="en-US" sz="2400" dirty="0"/>
              <a:t>Sample systems</a:t>
            </a:r>
          </a:p>
          <a:p>
            <a:pPr lvl="1"/>
            <a:r>
              <a:rPr lang="en-US" altLang="en-US" sz="2400" dirty="0"/>
              <a:t>Zookeeper</a:t>
            </a:r>
          </a:p>
          <a:p>
            <a:pPr lvl="1"/>
            <a:r>
              <a:rPr lang="en-US" altLang="en-US" sz="2400" dirty="0"/>
              <a:t>Consul</a:t>
            </a:r>
          </a:p>
          <a:p>
            <a:pPr lvl="1"/>
            <a:r>
              <a:rPr lang="en-US" altLang="en-US" sz="2400" dirty="0" err="1"/>
              <a:t>Etcd</a:t>
            </a:r>
            <a:endParaRPr lang="en-US" altLang="en-US" sz="2400" dirty="0"/>
          </a:p>
          <a:p>
            <a:pPr lvl="1"/>
            <a:r>
              <a:rPr lang="en-US" altLang="en-US" sz="2400" dirty="0"/>
              <a:t>Raft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E30247-CF39-4C9B-A863-76C7A6931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71"/>
    </mc:Choice>
    <mc:Fallback xmlns="">
      <p:transition spd="slow" advTm="53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Zookeeper as an example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400" dirty="0"/>
              <a:t>Zookeeper provides a guaranteed consistent (mostly) data structure for every instance of a distributed application.</a:t>
            </a:r>
          </a:p>
          <a:p>
            <a:pPr lvl="1"/>
            <a:r>
              <a:rPr lang="en-AU" altLang="en-US" sz="2400" dirty="0"/>
              <a:t>Definition of “mostly” is within eventual consistency lag (but this is small). </a:t>
            </a:r>
          </a:p>
          <a:p>
            <a:pPr lvl="1"/>
            <a:r>
              <a:rPr lang="en-AU" altLang="en-US" sz="2400" dirty="0"/>
              <a:t>Zookeeper keeps  data in memory. This is why it is fast.</a:t>
            </a:r>
          </a:p>
          <a:p>
            <a:pPr lvl="1"/>
            <a:r>
              <a:rPr lang="en-AU" altLang="en-US" sz="2400" dirty="0"/>
              <a:t>Limited to 1 Mbyte</a:t>
            </a:r>
          </a:p>
          <a:p>
            <a:r>
              <a:rPr lang="en-AU" altLang="en-US" sz="2400" dirty="0"/>
              <a:t>Zookeeper deals with managing failure as well as consistency.</a:t>
            </a:r>
          </a:p>
          <a:p>
            <a:pPr lvl="1"/>
            <a:r>
              <a:rPr lang="en-AU" altLang="en-US" sz="2400" dirty="0"/>
              <a:t>Done using consensus algorithm. </a:t>
            </a:r>
          </a:p>
          <a:p>
            <a:pPr marL="0" indent="0">
              <a:buNone/>
            </a:pPr>
            <a:endParaRPr lang="en-AU" altLang="en-US" sz="2400" dirty="0"/>
          </a:p>
          <a:p>
            <a:endParaRPr lang="en-AU" alt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AF4AC3-3F1D-429D-AE13-28D5EBD3D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05"/>
    </mc:Choice>
    <mc:Fallback xmlns="">
      <p:transition spd="slow" advTm="4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Zookeeper </a:t>
            </a:r>
            <a:r>
              <a:rPr lang="en-AU" altLang="en-US" dirty="0" err="1">
                <a:ln>
                  <a:noFill/>
                </a:ln>
              </a:rPr>
              <a:t>znode</a:t>
            </a:r>
            <a:r>
              <a:rPr lang="en-AU" altLang="en-US" dirty="0">
                <a:ln>
                  <a:noFill/>
                </a:ln>
              </a:rPr>
              <a:t> structure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1981200"/>
          <a:ext cx="5638800" cy="3968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CB2D6BE-95ED-4B8B-A624-7EDEE462F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3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82"/>
    </mc:Choice>
    <mc:Fallback xmlns="">
      <p:transition spd="slow" advTm="15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Zookeeper API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00200" y="3200400"/>
          <a:ext cx="5486400" cy="296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Function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Type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create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write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delete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write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Exists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read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Get children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Read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Get data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Read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Set data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write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+</a:t>
                      </a:r>
                      <a:r>
                        <a:rPr lang="en-AU" sz="1800" baseline="0" dirty="0"/>
                        <a:t> others</a:t>
                      </a:r>
                      <a:endParaRPr lang="en-AU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560" name="Text Placeholder 4"/>
          <p:cNvSpPr>
            <a:spLocks noGrp="1"/>
          </p:cNvSpPr>
          <p:nvPr>
            <p:ph type="body" idx="4294967295"/>
          </p:nvPr>
        </p:nvSpPr>
        <p:spPr>
          <a:xfrm>
            <a:off x="323850" y="1878013"/>
            <a:ext cx="8229600" cy="1169987"/>
          </a:xfrm>
        </p:spPr>
        <p:txBody>
          <a:bodyPr/>
          <a:lstStyle/>
          <a:p>
            <a:r>
              <a:rPr lang="en-AU" altLang="en-US" sz="2400" dirty="0"/>
              <a:t>All calls return atomic views of state – either succeed or fail. No partial state returned. Writes also are atomic. Either succeed or fail. If they fail, no side effects.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C6267F-C395-454D-B66B-76015DEAB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78"/>
    </mc:Choice>
    <mc:Fallback xmlns="">
      <p:transition spd="slow" advTm="36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Example – </a:t>
            </a:r>
            <a:r>
              <a:rPr lang="en-US" altLang="en-US" dirty="0"/>
              <a:t>Lock creation</a:t>
            </a:r>
            <a:endParaRPr lang="en-US" altLang="en-US" dirty="0">
              <a:ln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400" dirty="0"/>
              <a:t>Locks have names.</a:t>
            </a:r>
          </a:p>
          <a:p>
            <a:pPr>
              <a:defRPr/>
            </a:pPr>
            <a:r>
              <a:rPr lang="en-US" sz="2400" dirty="0"/>
              <a:t>Client N </a:t>
            </a:r>
          </a:p>
          <a:p>
            <a:pPr lvl="1">
              <a:defRPr/>
            </a:pPr>
            <a:r>
              <a:rPr lang="en-US" sz="2400" dirty="0"/>
              <a:t>Create Lock1</a:t>
            </a:r>
          </a:p>
          <a:p>
            <a:pPr lvl="2">
              <a:defRPr/>
            </a:pPr>
            <a:r>
              <a:rPr lang="en-US" sz="2000" dirty="0"/>
              <a:t>If success then client owns lock. </a:t>
            </a:r>
          </a:p>
          <a:p>
            <a:pPr lvl="2">
              <a:defRPr/>
            </a:pPr>
            <a:r>
              <a:rPr lang="en-US" sz="2000" dirty="0"/>
              <a:t>If failure, then it is placed on waitlist for lock 1 and control is returned to Client N</a:t>
            </a:r>
          </a:p>
          <a:p>
            <a:pPr lvl="1">
              <a:defRPr/>
            </a:pPr>
            <a:r>
              <a:rPr lang="en-US" sz="2400" dirty="0"/>
              <a:t>When owner of Lock 1 finishes, it deletes Lock1</a:t>
            </a:r>
          </a:p>
          <a:p>
            <a:pPr lvl="1">
              <a:defRPr/>
            </a:pPr>
            <a:r>
              <a:rPr lang="en-US" sz="2400" dirty="0"/>
              <a:t>If there is a  waitlist, then those clients are informed about Lock 1 deletion and they try again to create Lock 1</a:t>
            </a:r>
          </a:p>
          <a:p>
            <a:pPr>
              <a:defRPr/>
            </a:pPr>
            <a:r>
              <a:rPr lang="en-US" sz="2400" dirty="0"/>
              <a:t>If Client N fails,  Zookeeper will delete Lock 1 and waitlist clients are informed of deletion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1C04DC-A992-4FA4-BE37-16A3CC4B5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2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33"/>
    </mc:Choice>
    <mc:Fallback xmlns="">
      <p:transition spd="slow" advTm="66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Suppose servers become overloaded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As load grows, existing resources may not be sufficient.</a:t>
            </a:r>
          </a:p>
          <a:p>
            <a:r>
              <a:rPr lang="en-US" altLang="en-US" sz="2800" dirty="0" err="1"/>
              <a:t>Autoscaling</a:t>
            </a:r>
            <a:r>
              <a:rPr lang="en-US" altLang="en-US" sz="2800" dirty="0"/>
              <a:t> is a mechanism for creating new instances of a server.</a:t>
            </a:r>
          </a:p>
          <a:p>
            <a:r>
              <a:rPr lang="en-US" altLang="en-US" sz="2800" dirty="0"/>
              <a:t>Set up a collection of rules that determine</a:t>
            </a:r>
          </a:p>
          <a:p>
            <a:pPr lvl="1"/>
            <a:r>
              <a:rPr lang="en-US" altLang="en-US" dirty="0"/>
              <a:t>Under what conditions are new servers added</a:t>
            </a:r>
          </a:p>
          <a:p>
            <a:pPr lvl="1"/>
            <a:r>
              <a:rPr lang="en-US" altLang="en-US" dirty="0"/>
              <a:t>Under what conditions are servers deleted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69E988-8BB4-46C9-9C51-EDA5169457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8"/>
    </mc:Choice>
    <mc:Fallback xmlns="">
      <p:transition spd="slow" advTm="30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Other use cases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pPr eaLnBrk="1" hangingPunct="1"/>
            <a:r>
              <a:rPr lang="en-AU" altLang="en-US" sz="2400" dirty="0"/>
              <a:t>Leader election</a:t>
            </a:r>
            <a:endParaRPr lang="en-US" altLang="en-US" sz="2400" dirty="0"/>
          </a:p>
          <a:p>
            <a:pPr eaLnBrk="1" hangingPunct="1"/>
            <a:r>
              <a:rPr lang="en-AU" altLang="en-US" sz="2400" dirty="0"/>
              <a:t>Groups membership</a:t>
            </a:r>
            <a:endParaRPr lang="en-US" altLang="en-US" sz="2400" dirty="0"/>
          </a:p>
          <a:p>
            <a:pPr eaLnBrk="1" hangingPunct="1"/>
            <a:r>
              <a:rPr lang="en-AU" altLang="en-US" sz="2400" dirty="0"/>
              <a:t>Synchronization</a:t>
            </a:r>
            <a:endParaRPr lang="en-US" altLang="en-US" sz="2400" dirty="0"/>
          </a:p>
          <a:p>
            <a:pPr eaLnBrk="1" hangingPunct="1"/>
            <a:r>
              <a:rPr lang="en-AU" altLang="en-US" sz="2400" dirty="0"/>
              <a:t>Configuration</a:t>
            </a:r>
          </a:p>
          <a:p>
            <a:pPr eaLnBrk="1" hangingPunct="1"/>
            <a:endParaRPr lang="en-AU" altLang="en-US" sz="3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85B042-6D6E-48AE-9CEB-F73BD4AD2D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50"/>
    </mc:Choice>
    <mc:Fallback xmlns="">
      <p:transition spd="slow" advTm="49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Summary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762001" y="1752600"/>
            <a:ext cx="7924800" cy="4246563"/>
          </a:xfrm>
        </p:spPr>
        <p:txBody>
          <a:bodyPr/>
          <a:lstStyle/>
          <a:p>
            <a:r>
              <a:rPr lang="en-US" altLang="en-US" sz="2400" dirty="0"/>
              <a:t>Autoscaling creates new instances based on utilization of existing instances</a:t>
            </a:r>
          </a:p>
          <a:p>
            <a:r>
              <a:rPr lang="en-US" altLang="en-US" sz="2400" dirty="0"/>
              <a:t>Synchronization of data across a distributed system is complicated</a:t>
            </a:r>
          </a:p>
          <a:p>
            <a:pPr lvl="1"/>
            <a:r>
              <a:rPr lang="en-US" altLang="en-US" sz="2400" dirty="0"/>
              <a:t>Timing delays across distributed systems</a:t>
            </a:r>
          </a:p>
          <a:p>
            <a:pPr lvl="1"/>
            <a:r>
              <a:rPr lang="en-US" altLang="en-US" sz="2400" dirty="0"/>
              <a:t>Possible failures of nodes of various types</a:t>
            </a:r>
          </a:p>
          <a:p>
            <a:r>
              <a:rPr lang="en-US" altLang="en-US" sz="2800" dirty="0"/>
              <a:t>A specialized mechanism is used to determine sequences of activities.</a:t>
            </a:r>
          </a:p>
          <a:p>
            <a:r>
              <a:rPr lang="en-US" altLang="en-US" sz="2400" dirty="0"/>
              <a:t>Open source systems implement complicated consensus algorithms in a fashion that is relatively easy to use.</a:t>
            </a:r>
          </a:p>
          <a:p>
            <a:endParaRPr lang="en-US" alt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8EF912-AD2C-424E-A8F1-4AF8397A4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91"/>
    </mc:Choice>
    <mc:Fallback xmlns="">
      <p:transition spd="slow" advTm="38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First there were three servers</a:t>
            </a:r>
          </a:p>
        </p:txBody>
      </p:sp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1116013" y="2133600"/>
            <a:ext cx="7416800" cy="3136900"/>
            <a:chOff x="1116013" y="2133600"/>
            <a:chExt cx="7416800" cy="3137470"/>
          </a:xfrm>
        </p:grpSpPr>
        <p:sp>
          <p:nvSpPr>
            <p:cNvPr id="20484" name="TextBox 4"/>
            <p:cNvSpPr txBox="1">
              <a:spLocks noChangeArrowheads="1"/>
            </p:cNvSpPr>
            <p:nvPr/>
          </p:nvSpPr>
          <p:spPr bwMode="auto">
            <a:xfrm>
              <a:off x="7101086" y="4430607"/>
              <a:ext cx="1278412" cy="434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AU" altLang="en-US" sz="2400"/>
                <a:t>Servers</a:t>
              </a:r>
            </a:p>
          </p:txBody>
        </p:sp>
        <p:pic>
          <p:nvPicPr>
            <p:cNvPr id="2048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535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8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743" y="2133600"/>
              <a:ext cx="977392" cy="76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89" name="TextBox 16"/>
            <p:cNvSpPr txBox="1">
              <a:spLocks noChangeArrowheads="1"/>
            </p:cNvSpPr>
            <p:nvPr/>
          </p:nvSpPr>
          <p:spPr bwMode="auto">
            <a:xfrm>
              <a:off x="7101086" y="2195928"/>
              <a:ext cx="1431727" cy="781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AU" altLang="en-US" sz="2400"/>
                <a:t>Load Balancer</a:t>
              </a:r>
            </a:p>
          </p:txBody>
        </p:sp>
        <p:cxnSp>
          <p:nvCxnSpPr>
            <p:cNvPr id="18" name="Straight Arrow Connector 17"/>
            <p:cNvCxnSpPr>
              <a:stCxn id="20488" idx="1"/>
              <a:endCxn id="20485" idx="3"/>
            </p:cNvCxnSpPr>
            <p:nvPr/>
          </p:nvCxnSpPr>
          <p:spPr bwMode="auto">
            <a:xfrm flipH="1">
              <a:off x="2190750" y="2516258"/>
              <a:ext cx="1287463" cy="19085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0486" idx="0"/>
            </p:cNvCxnSpPr>
            <p:nvPr/>
          </p:nvCxnSpPr>
          <p:spPr bwMode="auto">
            <a:xfrm flipH="1">
              <a:off x="3738563" y="2586120"/>
              <a:ext cx="34925" cy="9923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0488" idx="3"/>
              <a:endCxn id="20487" idx="0"/>
            </p:cNvCxnSpPr>
            <p:nvPr/>
          </p:nvCxnSpPr>
          <p:spPr bwMode="auto">
            <a:xfrm>
              <a:off x="4454525" y="2516258"/>
              <a:ext cx="1370013" cy="106223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03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E408DF-68C0-4991-9693-D795BC480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"/>
    </mc:Choice>
    <mc:Fallback xmlns="">
      <p:transition spd="slow" advTm="6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116013" y="457200"/>
            <a:ext cx="7704137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Now there are four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16013" y="1812925"/>
            <a:ext cx="6808787" cy="3140075"/>
            <a:chOff x="1116013" y="1600200"/>
            <a:chExt cx="6808787" cy="3140075"/>
          </a:xfrm>
        </p:grpSpPr>
        <p:pic>
          <p:nvPicPr>
            <p:cNvPr id="2150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213" y="1600200"/>
              <a:ext cx="976312" cy="766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Straight Arrow Connector 17"/>
            <p:cNvCxnSpPr>
              <a:stCxn id="21507" idx="1"/>
              <a:endCxn id="21519" idx="3"/>
            </p:cNvCxnSpPr>
            <p:nvPr/>
          </p:nvCxnSpPr>
          <p:spPr bwMode="auto">
            <a:xfrm flipH="1">
              <a:off x="2190750" y="1982788"/>
              <a:ext cx="1287463" cy="19081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1521" idx="0"/>
            </p:cNvCxnSpPr>
            <p:nvPr/>
          </p:nvCxnSpPr>
          <p:spPr bwMode="auto">
            <a:xfrm flipH="1">
              <a:off x="3565525" y="2052638"/>
              <a:ext cx="207963" cy="9921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507" idx="3"/>
              <a:endCxn id="21523" idx="0"/>
            </p:cNvCxnSpPr>
            <p:nvPr/>
          </p:nvCxnSpPr>
          <p:spPr bwMode="auto">
            <a:xfrm>
              <a:off x="4454525" y="1984375"/>
              <a:ext cx="1020763" cy="10604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11" name="Group 3"/>
            <p:cNvGrpSpPr>
              <a:grpSpLocks/>
            </p:cNvGrpSpPr>
            <p:nvPr/>
          </p:nvGrpSpPr>
          <p:grpSpPr bwMode="auto">
            <a:xfrm>
              <a:off x="4938713" y="3044825"/>
              <a:ext cx="1074737" cy="1692275"/>
              <a:chOff x="5287057" y="3578108"/>
              <a:chExt cx="1075131" cy="1692962"/>
            </a:xfrm>
          </p:grpSpPr>
          <p:pic>
            <p:nvPicPr>
              <p:cNvPr id="2152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7057" y="3578108"/>
                <a:ext cx="1075131" cy="1692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24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5600" y="4047108"/>
                <a:ext cx="5175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512" name="Group 6"/>
            <p:cNvGrpSpPr>
              <a:grpSpLocks/>
            </p:cNvGrpSpPr>
            <p:nvPr/>
          </p:nvGrpSpPr>
          <p:grpSpPr bwMode="auto">
            <a:xfrm>
              <a:off x="3027363" y="3044825"/>
              <a:ext cx="1074737" cy="1692275"/>
              <a:chOff x="3201535" y="3578108"/>
              <a:chExt cx="1075131" cy="1692962"/>
            </a:xfrm>
          </p:grpSpPr>
          <p:pic>
            <p:nvPicPr>
              <p:cNvPr id="21521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1535" y="3578108"/>
                <a:ext cx="1075131" cy="1692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22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8038" y="4047108"/>
                <a:ext cx="5175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513" name="Group 5"/>
            <p:cNvGrpSpPr>
              <a:grpSpLocks/>
            </p:cNvGrpSpPr>
            <p:nvPr/>
          </p:nvGrpSpPr>
          <p:grpSpPr bwMode="auto">
            <a:xfrm>
              <a:off x="1116013" y="3044825"/>
              <a:ext cx="1074737" cy="1692275"/>
              <a:chOff x="1116013" y="3578108"/>
              <a:chExt cx="1075131" cy="1692962"/>
            </a:xfrm>
          </p:grpSpPr>
          <p:pic>
            <p:nvPicPr>
              <p:cNvPr id="21519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6013" y="3578108"/>
                <a:ext cx="1075131" cy="1692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20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8888" y="4047108"/>
                <a:ext cx="5175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514" name="Group 16"/>
            <p:cNvGrpSpPr>
              <a:grpSpLocks/>
            </p:cNvGrpSpPr>
            <p:nvPr/>
          </p:nvGrpSpPr>
          <p:grpSpPr bwMode="auto">
            <a:xfrm>
              <a:off x="6850063" y="3048000"/>
              <a:ext cx="1074737" cy="1692275"/>
              <a:chOff x="5287057" y="3578108"/>
              <a:chExt cx="1075131" cy="1692962"/>
            </a:xfrm>
          </p:grpSpPr>
          <p:pic>
            <p:nvPicPr>
              <p:cNvPr id="21517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7057" y="3578108"/>
                <a:ext cx="1075131" cy="1692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18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5600" y="4047108"/>
                <a:ext cx="5175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3" name="Straight Arrow Connector 22"/>
            <p:cNvCxnSpPr>
              <a:stCxn id="21507" idx="3"/>
            </p:cNvCxnSpPr>
            <p:nvPr/>
          </p:nvCxnSpPr>
          <p:spPr bwMode="auto">
            <a:xfrm>
              <a:off x="4454525" y="1984375"/>
              <a:ext cx="2555875" cy="12128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5000625"/>
            <a:ext cx="6926263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Issues: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What makes the decision to add a new server?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How does the new server get loaded with software?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How does the load balancer know about the new server?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84BF5F-E0C5-4531-8C1B-9877F7DB2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83"/>
    </mc:Choice>
    <mc:Fallback xmlns="">
      <p:transition spd="slow" advTm="20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Making the decision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23900" y="1628775"/>
            <a:ext cx="7463682" cy="2987675"/>
            <a:chOff x="685800" y="1828800"/>
            <a:chExt cx="7463682" cy="2987675"/>
          </a:xfrm>
        </p:grpSpPr>
        <p:sp>
          <p:nvSpPr>
            <p:cNvPr id="22531" name="TextBox 6"/>
            <p:cNvSpPr txBox="1">
              <a:spLocks noChangeArrowheads="1"/>
            </p:cNvSpPr>
            <p:nvPr/>
          </p:nvSpPr>
          <p:spPr bwMode="auto">
            <a:xfrm>
              <a:off x="6781800" y="2133600"/>
              <a:ext cx="1367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 err="1"/>
                <a:t>autoscaler</a:t>
              </a:r>
              <a:endParaRPr lang="en-US" altLang="en-US" sz="2000" dirty="0"/>
            </a:p>
          </p:txBody>
        </p:sp>
        <p:grpSp>
          <p:nvGrpSpPr>
            <p:cNvPr id="22532" name="Group 14"/>
            <p:cNvGrpSpPr>
              <a:grpSpLocks/>
            </p:cNvGrpSpPr>
            <p:nvPr/>
          </p:nvGrpSpPr>
          <p:grpSpPr bwMode="auto">
            <a:xfrm>
              <a:off x="685800" y="1828800"/>
              <a:ext cx="5943600" cy="2987675"/>
              <a:chOff x="1116013" y="1812238"/>
              <a:chExt cx="6884987" cy="4131362"/>
            </a:xfrm>
          </p:grpSpPr>
          <p:pic>
            <p:nvPicPr>
              <p:cNvPr id="22534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743" y="2133600"/>
                <a:ext cx="977392" cy="7673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8" name="Straight Arrow Connector 17"/>
              <p:cNvCxnSpPr>
                <a:stCxn id="22534" idx="1"/>
                <a:endCxn id="22549" idx="3"/>
              </p:cNvCxnSpPr>
              <p:nvPr/>
            </p:nvCxnSpPr>
            <p:spPr bwMode="auto">
              <a:xfrm flipH="1">
                <a:off x="2190751" y="2517205"/>
                <a:ext cx="1287462" cy="1908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22551" idx="0"/>
              </p:cNvCxnSpPr>
              <p:nvPr/>
            </p:nvCxnSpPr>
            <p:spPr bwMode="auto">
              <a:xfrm flipH="1">
                <a:off x="3738563" y="2587067"/>
                <a:ext cx="34925" cy="9923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22534" idx="3"/>
                <a:endCxn id="22553" idx="0"/>
              </p:cNvCxnSpPr>
              <p:nvPr/>
            </p:nvCxnSpPr>
            <p:spPr bwMode="auto">
              <a:xfrm>
                <a:off x="4454526" y="2517205"/>
                <a:ext cx="1370012" cy="10622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38" name="Group 3"/>
              <p:cNvGrpSpPr>
                <a:grpSpLocks/>
              </p:cNvGrpSpPr>
              <p:nvPr/>
            </p:nvGrpSpPr>
            <p:grpSpPr bwMode="auto">
              <a:xfrm>
                <a:off x="5287057" y="3578108"/>
                <a:ext cx="1075131" cy="1692962"/>
                <a:chOff x="5287057" y="3578108"/>
                <a:chExt cx="1075131" cy="1692962"/>
              </a:xfrm>
            </p:grpSpPr>
            <p:pic>
              <p:nvPicPr>
                <p:cNvPr id="22553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7057" y="3578108"/>
                  <a:ext cx="1075131" cy="1692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54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5600" y="4047108"/>
                  <a:ext cx="517525" cy="517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539" name="Group 5"/>
              <p:cNvGrpSpPr>
                <a:grpSpLocks/>
              </p:cNvGrpSpPr>
              <p:nvPr/>
            </p:nvGrpSpPr>
            <p:grpSpPr bwMode="auto">
              <a:xfrm>
                <a:off x="3201535" y="3578108"/>
                <a:ext cx="1075131" cy="1692962"/>
                <a:chOff x="3201535" y="3578108"/>
                <a:chExt cx="1075131" cy="1692962"/>
              </a:xfrm>
            </p:grpSpPr>
            <p:pic>
              <p:nvPicPr>
                <p:cNvPr id="22551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1535" y="3578108"/>
                  <a:ext cx="1075131" cy="1692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52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8038" y="4047108"/>
                  <a:ext cx="517525" cy="517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540" name="Group 4"/>
              <p:cNvGrpSpPr>
                <a:grpSpLocks/>
              </p:cNvGrpSpPr>
              <p:nvPr/>
            </p:nvGrpSpPr>
            <p:grpSpPr bwMode="auto">
              <a:xfrm>
                <a:off x="1116013" y="3578108"/>
                <a:ext cx="1075131" cy="1692962"/>
                <a:chOff x="1116013" y="3578108"/>
                <a:chExt cx="1075131" cy="1692962"/>
              </a:xfrm>
            </p:grpSpPr>
            <p:pic>
              <p:nvPicPr>
                <p:cNvPr id="22549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6013" y="3578108"/>
                  <a:ext cx="1075131" cy="1692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50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8888" y="4047108"/>
                  <a:ext cx="517525" cy="517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541" name="Group 20"/>
              <p:cNvGrpSpPr>
                <a:grpSpLocks/>
              </p:cNvGrpSpPr>
              <p:nvPr/>
            </p:nvGrpSpPr>
            <p:grpSpPr bwMode="auto">
              <a:xfrm>
                <a:off x="6925869" y="1812238"/>
                <a:ext cx="1075131" cy="1692962"/>
                <a:chOff x="5287057" y="3578108"/>
                <a:chExt cx="1075131" cy="1692962"/>
              </a:xfrm>
            </p:grpSpPr>
            <p:pic>
              <p:nvPicPr>
                <p:cNvPr id="22547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7057" y="3578108"/>
                  <a:ext cx="1075131" cy="1692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48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5600" y="4047108"/>
                  <a:ext cx="517525" cy="517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cxnSp>
            <p:nvCxnSpPr>
              <p:cNvPr id="9" name="Straight Connector 8"/>
              <p:cNvCxnSpPr/>
              <p:nvPr/>
            </p:nvCxnSpPr>
            <p:spPr>
              <a:xfrm flipV="1">
                <a:off x="1652588" y="5867387"/>
                <a:ext cx="5632449" cy="762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 flipV="1">
                <a:off x="7285037" y="3471452"/>
                <a:ext cx="57150" cy="239593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22549" idx="2"/>
              </p:cNvCxnSpPr>
              <p:nvPr/>
            </p:nvCxnSpPr>
            <p:spPr>
              <a:xfrm flipH="1">
                <a:off x="1652588" y="5270388"/>
                <a:ext cx="1588" cy="63510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3581401" y="5257686"/>
                <a:ext cx="0" cy="63510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5715000" y="5232282"/>
                <a:ext cx="0" cy="63510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533" name="TextBox 15"/>
          <p:cNvSpPr txBox="1">
            <a:spLocks noChangeArrowheads="1"/>
          </p:cNvSpPr>
          <p:nvPr/>
        </p:nvSpPr>
        <p:spPr bwMode="auto">
          <a:xfrm>
            <a:off x="740991" y="4682316"/>
            <a:ext cx="81534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Each server reports its CPU and I/O usage to an </a:t>
            </a:r>
            <a:r>
              <a:rPr lang="en-US" altLang="en-US" sz="2400" dirty="0" err="1"/>
              <a:t>autoscaler</a:t>
            </a:r>
            <a:endParaRPr lang="en-US" altLang="en-US" sz="2400" dirty="0"/>
          </a:p>
          <a:p>
            <a:r>
              <a:rPr lang="en-US" altLang="en-US" sz="2400" dirty="0" err="1"/>
              <a:t>Autoscaler</a:t>
            </a:r>
            <a:r>
              <a:rPr lang="en-US" altLang="en-US" sz="2400" dirty="0"/>
              <a:t> has a collection of rules to determine whether to add new server. E.g. one server is over 80% utilization for 15 minutes</a:t>
            </a:r>
          </a:p>
          <a:p>
            <a:endParaRPr lang="en-US" alt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EE204B8-5EBC-40A2-A5A3-07D9AD23E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63"/>
    </mc:Choice>
    <mc:Fallback xmlns="">
      <p:transition spd="slow" advTm="4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7" name="TextBox 10"/>
          <p:cNvSpPr txBox="1">
            <a:spLocks noChangeArrowheads="1"/>
          </p:cNvSpPr>
          <p:nvPr/>
        </p:nvSpPr>
        <p:spPr bwMode="auto">
          <a:xfrm>
            <a:off x="461650" y="4903496"/>
            <a:ext cx="5562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When a new instance is created, it is created based on a launch configuration, security groups, </a:t>
            </a:r>
            <a:r>
              <a:rPr lang="en-US" altLang="en-US" sz="2400" dirty="0" err="1"/>
              <a:t>etc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504825"/>
            <a:ext cx="7704137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Loading the new server with software</a:t>
            </a:r>
          </a:p>
        </p:txBody>
      </p:sp>
      <p:pic>
        <p:nvPicPr>
          <p:cNvPr id="235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64" y="1981200"/>
            <a:ext cx="1130771" cy="65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>
            <a:stCxn id="23555" idx="1"/>
            <a:endCxn id="23570" idx="3"/>
          </p:cNvCxnSpPr>
          <p:nvPr/>
        </p:nvCxnSpPr>
        <p:spPr bwMode="auto">
          <a:xfrm flipH="1">
            <a:off x="2540166" y="2307929"/>
            <a:ext cx="1055198" cy="1625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3572" idx="0"/>
          </p:cNvCxnSpPr>
          <p:nvPr/>
        </p:nvCxnSpPr>
        <p:spPr bwMode="auto">
          <a:xfrm flipH="1">
            <a:off x="3778776" y="2366781"/>
            <a:ext cx="104084" cy="8455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3555" idx="3"/>
            <a:endCxn id="23574" idx="0"/>
          </p:cNvCxnSpPr>
          <p:nvPr/>
        </p:nvCxnSpPr>
        <p:spPr bwMode="auto">
          <a:xfrm>
            <a:off x="4726135" y="2307929"/>
            <a:ext cx="913634" cy="9044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559" name="Group 3"/>
          <p:cNvGrpSpPr>
            <a:grpSpLocks/>
          </p:cNvGrpSpPr>
          <p:nvPr/>
        </p:nvGrpSpPr>
        <p:grpSpPr bwMode="auto">
          <a:xfrm>
            <a:off x="5017385" y="3212353"/>
            <a:ext cx="1244767" cy="1442208"/>
            <a:chOff x="5287057" y="3578108"/>
            <a:chExt cx="1075131" cy="1692962"/>
          </a:xfrm>
        </p:grpSpPr>
        <p:pic>
          <p:nvPicPr>
            <p:cNvPr id="2357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560" name="Group 6"/>
          <p:cNvGrpSpPr>
            <a:grpSpLocks/>
          </p:cNvGrpSpPr>
          <p:nvPr/>
        </p:nvGrpSpPr>
        <p:grpSpPr bwMode="auto">
          <a:xfrm>
            <a:off x="3156392" y="3212353"/>
            <a:ext cx="1244767" cy="1442208"/>
            <a:chOff x="3201535" y="3578108"/>
            <a:chExt cx="1075131" cy="1692962"/>
          </a:xfrm>
        </p:grpSpPr>
        <p:pic>
          <p:nvPicPr>
            <p:cNvPr id="2357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535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03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561" name="Group 5"/>
          <p:cNvGrpSpPr>
            <a:grpSpLocks/>
          </p:cNvGrpSpPr>
          <p:nvPr/>
        </p:nvGrpSpPr>
        <p:grpSpPr bwMode="auto">
          <a:xfrm>
            <a:off x="1295399" y="3212353"/>
            <a:ext cx="1244767" cy="1442208"/>
            <a:chOff x="1116013" y="3578108"/>
            <a:chExt cx="1075131" cy="1692962"/>
          </a:xfrm>
        </p:grpSpPr>
        <p:pic>
          <p:nvPicPr>
            <p:cNvPr id="2357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562" name="Group 16"/>
          <p:cNvGrpSpPr>
            <a:grpSpLocks/>
          </p:cNvGrpSpPr>
          <p:nvPr/>
        </p:nvGrpSpPr>
        <p:grpSpPr bwMode="auto">
          <a:xfrm>
            <a:off x="6878377" y="3215059"/>
            <a:ext cx="1244767" cy="1442208"/>
            <a:chOff x="5287057" y="3578108"/>
            <a:chExt cx="1075131" cy="1692962"/>
          </a:xfrm>
        </p:grpSpPr>
        <p:pic>
          <p:nvPicPr>
            <p:cNvPr id="2356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3" name="Straight Arrow Connector 22"/>
          <p:cNvCxnSpPr>
            <a:stCxn id="23555" idx="3"/>
          </p:cNvCxnSpPr>
          <p:nvPr/>
        </p:nvCxnSpPr>
        <p:spPr bwMode="auto">
          <a:xfrm>
            <a:off x="4726135" y="2307929"/>
            <a:ext cx="2308356" cy="10343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64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80" y="5159198"/>
            <a:ext cx="847620" cy="62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Box 4"/>
          <p:cNvSpPr txBox="1">
            <a:spLocks noChangeArrowheads="1"/>
          </p:cNvSpPr>
          <p:nvPr/>
        </p:nvSpPr>
        <p:spPr bwMode="auto">
          <a:xfrm>
            <a:off x="6807472" y="5228196"/>
            <a:ext cx="27175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Configuration specifications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53200" y="4448919"/>
            <a:ext cx="325178" cy="7792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650791-C67F-4A99-90B5-27C9A04059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79"/>
    </mc:Choice>
    <mc:Fallback xmlns="">
      <p:transition spd="slow" advTm="43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504825"/>
            <a:ext cx="7704137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Making the load balancer new server aware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3" y="1882775"/>
            <a:ext cx="976312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>
            <a:stCxn id="24579" idx="1"/>
            <a:endCxn id="24591" idx="3"/>
          </p:cNvCxnSpPr>
          <p:nvPr/>
        </p:nvCxnSpPr>
        <p:spPr bwMode="auto">
          <a:xfrm flipH="1">
            <a:off x="2190750" y="2265363"/>
            <a:ext cx="1287463" cy="1908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4593" idx="0"/>
          </p:cNvCxnSpPr>
          <p:nvPr/>
        </p:nvCxnSpPr>
        <p:spPr bwMode="auto">
          <a:xfrm flipH="1">
            <a:off x="3565525" y="2335213"/>
            <a:ext cx="207963" cy="9921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4579" idx="3"/>
            <a:endCxn id="24595" idx="0"/>
          </p:cNvCxnSpPr>
          <p:nvPr/>
        </p:nvCxnSpPr>
        <p:spPr bwMode="auto">
          <a:xfrm>
            <a:off x="4454525" y="2266950"/>
            <a:ext cx="1020763" cy="1060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83" name="Group 3"/>
          <p:cNvGrpSpPr>
            <a:grpSpLocks/>
          </p:cNvGrpSpPr>
          <p:nvPr/>
        </p:nvGrpSpPr>
        <p:grpSpPr bwMode="auto">
          <a:xfrm>
            <a:off x="4938713" y="3327400"/>
            <a:ext cx="1074737" cy="1692275"/>
            <a:chOff x="5287057" y="3578108"/>
            <a:chExt cx="1075131" cy="1692962"/>
          </a:xfrm>
        </p:grpSpPr>
        <p:pic>
          <p:nvPicPr>
            <p:cNvPr id="2459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584" name="Group 6"/>
          <p:cNvGrpSpPr>
            <a:grpSpLocks/>
          </p:cNvGrpSpPr>
          <p:nvPr/>
        </p:nvGrpSpPr>
        <p:grpSpPr bwMode="auto">
          <a:xfrm>
            <a:off x="3027363" y="3327400"/>
            <a:ext cx="1074737" cy="1692275"/>
            <a:chOff x="3201535" y="3578108"/>
            <a:chExt cx="1075131" cy="1692962"/>
          </a:xfrm>
        </p:grpSpPr>
        <p:pic>
          <p:nvPicPr>
            <p:cNvPr id="24593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535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03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585" name="Group 5"/>
          <p:cNvGrpSpPr>
            <a:grpSpLocks/>
          </p:cNvGrpSpPr>
          <p:nvPr/>
        </p:nvGrpSpPr>
        <p:grpSpPr bwMode="auto">
          <a:xfrm>
            <a:off x="1116013" y="3327400"/>
            <a:ext cx="1074737" cy="1692275"/>
            <a:chOff x="1116013" y="3578108"/>
            <a:chExt cx="1075131" cy="1692962"/>
          </a:xfrm>
        </p:grpSpPr>
        <p:pic>
          <p:nvPicPr>
            <p:cNvPr id="24591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586" name="Group 16"/>
          <p:cNvGrpSpPr>
            <a:grpSpLocks/>
          </p:cNvGrpSpPr>
          <p:nvPr/>
        </p:nvGrpSpPr>
        <p:grpSpPr bwMode="auto">
          <a:xfrm>
            <a:off x="6850063" y="3330575"/>
            <a:ext cx="1074737" cy="1692275"/>
            <a:chOff x="5287057" y="3578108"/>
            <a:chExt cx="1075131" cy="1692962"/>
          </a:xfrm>
        </p:grpSpPr>
        <p:pic>
          <p:nvPicPr>
            <p:cNvPr id="2458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3" name="Straight Arrow Connector 22"/>
          <p:cNvCxnSpPr>
            <a:stCxn id="24579" idx="3"/>
          </p:cNvCxnSpPr>
          <p:nvPr/>
        </p:nvCxnSpPr>
        <p:spPr bwMode="auto">
          <a:xfrm>
            <a:off x="4454525" y="2266950"/>
            <a:ext cx="2555875" cy="12128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88" name="TextBox 7"/>
          <p:cNvSpPr txBox="1">
            <a:spLocks noChangeArrowheads="1"/>
          </p:cNvSpPr>
          <p:nvPr/>
        </p:nvSpPr>
        <p:spPr bwMode="auto">
          <a:xfrm>
            <a:off x="1219200" y="5159375"/>
            <a:ext cx="56308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The new server is registered with a load balancer by the </a:t>
            </a:r>
            <a:r>
              <a:rPr lang="en-US" altLang="en-US" sz="2400" dirty="0" err="1"/>
              <a:t>autoscaler</a:t>
            </a:r>
            <a:r>
              <a:rPr lang="en-US" altLang="en-US" sz="2400" dirty="0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314F12-3EE6-4000-9B9F-095D3DB62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39"/>
    </mc:Choice>
    <mc:Fallback xmlns="">
      <p:transition spd="slow" advTm="16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252E-36A2-4CB1-A0EB-410C20EA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 Activities</a:t>
            </a:r>
            <a:r>
              <a:rPr lang="en-US" baseline="0" dirty="0"/>
              <a:t> more difficult in distributed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67036-6A8A-442C-B105-656C0F3C6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sequence of events for debugging</a:t>
            </a:r>
          </a:p>
          <a:p>
            <a:r>
              <a:rPr lang="en-US" dirty="0"/>
              <a:t>Locking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1FE6743-71C7-4317-967E-B18F709E1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2"/>
    </mc:Choice>
    <mc:Fallback xmlns="">
      <p:transition spd="slow" advTm="12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8034</TotalTime>
  <Words>1534</Words>
  <Application>Microsoft Office PowerPoint</Application>
  <PresentationFormat>On-screen Show (4:3)</PresentationFormat>
  <Paragraphs>200</Paragraphs>
  <Slides>31</Slides>
  <Notes>1</Notes>
  <HiddenSlides>0</HiddenSlides>
  <MMClips>31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Times</vt:lpstr>
      <vt:lpstr>Verdana</vt:lpstr>
      <vt:lpstr>Blank Presentation</vt:lpstr>
      <vt:lpstr>Applied Distributed Systems</vt:lpstr>
      <vt:lpstr>Overview</vt:lpstr>
      <vt:lpstr>Suppose servers become overloaded</vt:lpstr>
      <vt:lpstr>First there were three servers</vt:lpstr>
      <vt:lpstr>Now there are four</vt:lpstr>
      <vt:lpstr>Making the decision</vt:lpstr>
      <vt:lpstr>Loading the new server with software</vt:lpstr>
      <vt:lpstr>Making the load balancer new server aware</vt:lpstr>
      <vt:lpstr> Activities more difficult in distributed systems</vt:lpstr>
      <vt:lpstr>Overview</vt:lpstr>
      <vt:lpstr>Determining sequence of events</vt:lpstr>
      <vt:lpstr>Time stamps</vt:lpstr>
      <vt:lpstr>Clock drift</vt:lpstr>
      <vt:lpstr>Synchronizing clocks across a network</vt:lpstr>
      <vt:lpstr>Suppose NTP is insufficiently accurate</vt:lpstr>
      <vt:lpstr>Using specialized sequencing mechanism</vt:lpstr>
      <vt:lpstr>Overview</vt:lpstr>
      <vt:lpstr>Atomicity</vt:lpstr>
      <vt:lpstr>Locks</vt:lpstr>
      <vt:lpstr>More problems with locks</vt:lpstr>
      <vt:lpstr>Locks in distributed systems</vt:lpstr>
      <vt:lpstr>Time for operations in distributed systems (2019)</vt:lpstr>
      <vt:lpstr>Implications of latency numbers</vt:lpstr>
      <vt:lpstr>Synchronizing data</vt:lpstr>
      <vt:lpstr>Luckily</vt:lpstr>
      <vt:lpstr>Zookeeper as an example</vt:lpstr>
      <vt:lpstr>Zookeeper znode structure</vt:lpstr>
      <vt:lpstr>Zookeeper API</vt:lpstr>
      <vt:lpstr>Example – Lock creation</vt:lpstr>
      <vt:lpstr>Other use cases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481</cp:revision>
  <dcterms:created xsi:type="dcterms:W3CDTF">2004-11-16T18:39:34Z</dcterms:created>
  <dcterms:modified xsi:type="dcterms:W3CDTF">2021-05-09T18:53:07Z</dcterms:modified>
</cp:coreProperties>
</file>